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315" r:id="rId4"/>
    <p:sldId id="328" r:id="rId5"/>
    <p:sldId id="316" r:id="rId6"/>
    <p:sldId id="266" r:id="rId7"/>
    <p:sldId id="329" r:id="rId8"/>
    <p:sldId id="332" r:id="rId9"/>
    <p:sldId id="330" r:id="rId10"/>
    <p:sldId id="333" r:id="rId11"/>
    <p:sldId id="334" r:id="rId12"/>
    <p:sldId id="335" r:id="rId13"/>
    <p:sldId id="336" r:id="rId14"/>
    <p:sldId id="337" r:id="rId15"/>
    <p:sldId id="322" r:id="rId16"/>
    <p:sldId id="323" r:id="rId17"/>
    <p:sldId id="325" r:id="rId18"/>
    <p:sldId id="326" r:id="rId19"/>
    <p:sldId id="339" r:id="rId20"/>
    <p:sldId id="340" r:id="rId21"/>
    <p:sldId id="320" r:id="rId22"/>
    <p:sldId id="338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50" r:id="rId32"/>
    <p:sldId id="349" r:id="rId33"/>
    <p:sldId id="306" r:id="rId34"/>
    <p:sldId id="282" r:id="rId35"/>
    <p:sldId id="284" r:id="rId36"/>
    <p:sldId id="285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5" pos="3500" userDrawn="1">
          <p15:clr>
            <a:srgbClr val="A4A3A4"/>
          </p15:clr>
        </p15:guide>
        <p15:guide id="6" pos="4634" userDrawn="1">
          <p15:clr>
            <a:srgbClr val="A4A3A4"/>
          </p15:clr>
        </p15:guide>
        <p15:guide id="7" pos="5201" userDrawn="1">
          <p15:clr>
            <a:srgbClr val="A4A3A4"/>
          </p15:clr>
        </p15:guide>
        <p15:guide id="8" pos="6561" userDrawn="1">
          <p15:clr>
            <a:srgbClr val="A4A3A4"/>
          </p15:clr>
        </p15:guide>
        <p15:guide id="9" orient="horz" pos="41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FEFF"/>
    <a:srgbClr val="FF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08" autoAdjust="0"/>
    <p:restoredTop sz="96370" autoAdjust="0"/>
  </p:normalViewPr>
  <p:slideViewPr>
    <p:cSldViewPr>
      <p:cViewPr>
        <p:scale>
          <a:sx n="89" d="100"/>
          <a:sy n="89" d="100"/>
        </p:scale>
        <p:origin x="1020" y="648"/>
      </p:cViewPr>
      <p:guideLst>
        <p:guide pos="3840"/>
        <p:guide pos="3500"/>
        <p:guide pos="4634"/>
        <p:guide pos="5201"/>
        <p:guide pos="6561"/>
        <p:guide orient="horz" pos="41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wallpaperup.com/uploads/wallpapers/2014/06/09/366967/1b508fd717420393e5ee703414ab94c9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8" b="33349"/>
          <a:stretch/>
        </p:blipFill>
        <p:spPr bwMode="auto">
          <a:xfrm>
            <a:off x="0" y="3869521"/>
            <a:ext cx="12192000" cy="298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7/20/2016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www.wallpaperup.com/uploads/wallpapers/2014/06/09/366967/1b508fd717420393e5ee703414ab94c9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4" b="44540"/>
          <a:stretch/>
        </p:blipFill>
        <p:spPr bwMode="auto">
          <a:xfrm>
            <a:off x="0" y="0"/>
            <a:ext cx="12192000" cy="175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wallpaperup.com/uploads/wallpapers/2014/06/09/366967/1b508fd717420393e5ee703414ab94c9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4" b="42159"/>
          <a:stretch/>
        </p:blipFill>
        <p:spPr bwMode="auto">
          <a:xfrm>
            <a:off x="0" y="0"/>
            <a:ext cx="12192000" cy="197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wallpaperup.com/uploads/wallpapers/2014/06/09/366967/1b508fd717420393e5ee703414ab94c9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4" b="44540"/>
          <a:stretch/>
        </p:blipFill>
        <p:spPr bwMode="auto">
          <a:xfrm>
            <a:off x="0" y="0"/>
            <a:ext cx="12192000" cy="175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jrA9j5LQoWsG4SpS8i79Qg" TargetMode="External"/><Relationship Id="rId2" Type="http://schemas.openxmlformats.org/officeDocument/2006/relationships/hyperlink" Target="http://flightcontrol-master.github.io/MOOSE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ightControl-Master/MOOSE/tree/master/Moose%20Test%20Mission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" TargetMode="External"/><Relationship Id="rId2" Type="http://schemas.openxmlformats.org/officeDocument/2006/relationships/hyperlink" Target="https://www.skyp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ightcontrol.slack.com/messages/moose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 err="1">
                <a:solidFill>
                  <a:schemeClr val="accent1"/>
                </a:solidFill>
              </a:rPr>
              <a:t>detection</a:t>
            </a:r>
            <a:r>
              <a:rPr lang="nl-BE" sz="4800" b="1" dirty="0">
                <a:solidFill>
                  <a:schemeClr val="accent1"/>
                </a:solidFill>
              </a:rPr>
              <a:t> &amp; </a:t>
            </a:r>
            <a:r>
              <a:rPr lang="nl-BE" sz="4800" b="1" dirty="0" err="1">
                <a:solidFill>
                  <a:schemeClr val="accent1"/>
                </a:solidFill>
              </a:rPr>
              <a:t>task</a:t>
            </a:r>
            <a:r>
              <a:rPr lang="nl-BE" sz="4800" b="1" dirty="0">
                <a:solidFill>
                  <a:schemeClr val="accent1"/>
                </a:solidFill>
              </a:rPr>
              <a:t> dispatching</a:t>
            </a:r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149009"/>
            <a:ext cx="9144000" cy="2520028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40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based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on a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Concept </a:t>
            </a:r>
            <a:r>
              <a:rPr lang="nl-BE" sz="40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created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40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by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b="1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mechanist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(Gábor)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endParaRPr lang="nl-BE" sz="4000" cap="all" dirty="0">
              <a:effectLst>
                <a:glow rad="228600">
                  <a:schemeClr val="bg1">
                    <a:alpha val="7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and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in joint development </a:t>
            </a:r>
            <a:r>
              <a:rPr lang="nl-BE" sz="40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with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40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with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40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moose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40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framework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community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335936" y="4149008"/>
            <a:ext cx="2520028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ALPHA RELEASE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oog 42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/>
          <p:cNvSpPr/>
          <p:nvPr/>
        </p:nvSpPr>
        <p:spPr>
          <a:xfrm>
            <a:off x="3575972" y="1988984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5400060" cy="191541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3 : unit </a:t>
            </a:r>
            <a:r>
              <a:rPr lang="nl-BE" dirty="0" err="1"/>
              <a:t>becomes</a:t>
            </a:r>
            <a:r>
              <a:rPr lang="nl-BE" dirty="0"/>
              <a:t> </a:t>
            </a:r>
            <a:r>
              <a:rPr lang="nl-BE" dirty="0" err="1"/>
              <a:t>undetected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is </a:t>
            </a:r>
            <a:r>
              <a:rPr lang="nl-BE" dirty="0" err="1"/>
              <a:t>removed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existing</a:t>
            </a:r>
            <a:r>
              <a:rPr lang="nl-BE" dirty="0"/>
              <a:t> set</a:t>
            </a:r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8076022" y="5409022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7986021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42" name="Rechte verbindingslijn met pijl 41"/>
          <p:cNvCxnSpPr>
            <a:stCxn id="4" idx="3"/>
            <a:endCxn id="62" idx="1"/>
          </p:cNvCxnSpPr>
          <p:nvPr/>
        </p:nvCxnSpPr>
        <p:spPr>
          <a:xfrm flipV="1">
            <a:off x="2675962" y="3589541"/>
            <a:ext cx="2059104" cy="10938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met pijl 51"/>
          <p:cNvCxnSpPr>
            <a:stCxn id="4" idx="3"/>
            <a:endCxn id="56" idx="0"/>
          </p:cNvCxnSpPr>
          <p:nvPr/>
        </p:nvCxnSpPr>
        <p:spPr>
          <a:xfrm>
            <a:off x="2675962" y="3698926"/>
            <a:ext cx="1609099" cy="709166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vak 43"/>
          <p:cNvSpPr txBox="1"/>
          <p:nvPr/>
        </p:nvSpPr>
        <p:spPr>
          <a:xfrm>
            <a:off x="5915998" y="2618991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grpSp>
        <p:nvGrpSpPr>
          <p:cNvPr id="55" name="Group 73"/>
          <p:cNvGrpSpPr/>
          <p:nvPr/>
        </p:nvGrpSpPr>
        <p:grpSpPr>
          <a:xfrm>
            <a:off x="4205979" y="4329010"/>
            <a:ext cx="540006" cy="540006"/>
            <a:chOff x="7557854" y="4068597"/>
            <a:chExt cx="540006" cy="540006"/>
          </a:xfrm>
        </p:grpSpPr>
        <p:sp>
          <p:nvSpPr>
            <p:cNvPr id="56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Straight Connector 79"/>
            <p:cNvCxnSpPr>
              <a:stCxn id="56" idx="0"/>
              <a:endCxn id="56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kstvak 59"/>
          <p:cNvSpPr txBox="1"/>
          <p:nvPr/>
        </p:nvSpPr>
        <p:spPr>
          <a:xfrm>
            <a:off x="4115978" y="477901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grpSp>
        <p:nvGrpSpPr>
          <p:cNvPr id="61" name="Group 57"/>
          <p:cNvGrpSpPr/>
          <p:nvPr/>
        </p:nvGrpSpPr>
        <p:grpSpPr>
          <a:xfrm>
            <a:off x="4655984" y="3109221"/>
            <a:ext cx="540006" cy="543492"/>
            <a:chOff x="3189020" y="5990595"/>
            <a:chExt cx="540006" cy="577521"/>
          </a:xfrm>
        </p:grpSpPr>
        <p:sp>
          <p:nvSpPr>
            <p:cNvPr id="62" name="Rectangle 58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6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66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7" name="Straight Connector 63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Tekstvak 34"/>
          <p:cNvSpPr txBox="1"/>
          <p:nvPr/>
        </p:nvSpPr>
        <p:spPr>
          <a:xfrm>
            <a:off x="4475982" y="2888994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8" name="TextBox 19"/>
          <p:cNvSpPr txBox="1"/>
          <p:nvPr/>
        </p:nvSpPr>
        <p:spPr>
          <a:xfrm>
            <a:off x="245935" y="4509012"/>
            <a:ext cx="3150035" cy="2160024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bg1"/>
                </a:solidFill>
              </a:rPr>
              <a:t>The </a:t>
            </a:r>
            <a:r>
              <a:rPr lang="nl-BE" sz="1600" b="1" dirty="0" err="1">
                <a:solidFill>
                  <a:schemeClr val="bg1"/>
                </a:solidFill>
              </a:rPr>
              <a:t>reconnaissance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detects</a:t>
            </a:r>
            <a:r>
              <a:rPr lang="nl-BE" sz="1600" b="1" dirty="0">
                <a:solidFill>
                  <a:schemeClr val="bg1"/>
                </a:solidFill>
              </a:rPr>
              <a:t>:</a:t>
            </a:r>
          </a:p>
          <a:p>
            <a:r>
              <a:rPr lang="nl-BE" sz="1600" dirty="0">
                <a:solidFill>
                  <a:schemeClr val="bg1"/>
                </a:solidFill>
              </a:rPr>
              <a:t>B </a:t>
            </a:r>
            <a:r>
              <a:rPr lang="nl-BE" sz="1600" dirty="0" err="1">
                <a:solidFill>
                  <a:schemeClr val="bg1"/>
                </a:solidFill>
              </a:rPr>
              <a:t>becomes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undetected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due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invisibility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is </a:t>
            </a:r>
            <a:r>
              <a:rPr lang="nl-BE" sz="1600" dirty="0" err="1">
                <a:solidFill>
                  <a:schemeClr val="bg1"/>
                </a:solidFill>
              </a:rPr>
              <a:t>removed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from</a:t>
            </a:r>
            <a:r>
              <a:rPr lang="nl-BE" sz="1600" dirty="0">
                <a:solidFill>
                  <a:schemeClr val="bg1"/>
                </a:solidFill>
              </a:rPr>
              <a:t> AREA 1.</a:t>
            </a:r>
          </a:p>
          <a:p>
            <a:pPr marL="0" indent="0">
              <a:buNone/>
            </a:pPr>
            <a:endParaRPr lang="nl-BE" sz="1600" b="1" dirty="0">
              <a:solidFill>
                <a:schemeClr val="bg1"/>
              </a:solidFill>
            </a:endParaRPr>
          </a:p>
          <a:p>
            <a:endParaRPr lang="nl-BE" sz="1600" b="1" dirty="0">
              <a:solidFill>
                <a:schemeClr val="bg1"/>
              </a:solidFill>
            </a:endParaRPr>
          </a:p>
        </p:txBody>
      </p:sp>
      <p:sp>
        <p:nvSpPr>
          <p:cNvPr id="70" name="Tekstvak 69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</p:spTree>
    <p:extLst>
      <p:ext uri="{BB962C8B-B14F-4D97-AF65-F5344CB8AC3E}">
        <p14:creationId xmlns:p14="http://schemas.microsoft.com/office/powerpoint/2010/main" val="314407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Boog 34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/>
          <p:cNvSpPr/>
          <p:nvPr/>
        </p:nvSpPr>
        <p:spPr>
          <a:xfrm>
            <a:off x="3125967" y="3227271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5400060" cy="191541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event 4 : leader unit </a:t>
            </a:r>
            <a:r>
              <a:rPr lang="nl-BE" dirty="0" err="1"/>
              <a:t>becomes</a:t>
            </a:r>
            <a:r>
              <a:rPr lang="nl-BE" dirty="0"/>
              <a:t> </a:t>
            </a:r>
            <a:r>
              <a:rPr lang="nl-BE" dirty="0" err="1"/>
              <a:t>undetected</a:t>
            </a:r>
            <a:endParaRPr lang="nl-BE" dirty="0"/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8076022" y="5409022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7986021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2" name="Rechte verbindingslijn met pijl 51"/>
          <p:cNvCxnSpPr>
            <a:stCxn id="4" idx="3"/>
            <a:endCxn id="40" idx="0"/>
          </p:cNvCxnSpPr>
          <p:nvPr/>
        </p:nvCxnSpPr>
        <p:spPr>
          <a:xfrm>
            <a:off x="2675962" y="3698926"/>
            <a:ext cx="1609099" cy="709166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9"/>
          <p:cNvSpPr txBox="1"/>
          <p:nvPr/>
        </p:nvSpPr>
        <p:spPr>
          <a:xfrm>
            <a:off x="245935" y="4509012"/>
            <a:ext cx="3150035" cy="2160024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bg1"/>
                </a:solidFill>
              </a:rPr>
              <a:t>The </a:t>
            </a:r>
            <a:r>
              <a:rPr lang="nl-BE" sz="1600" b="1" dirty="0" err="1">
                <a:solidFill>
                  <a:schemeClr val="bg1"/>
                </a:solidFill>
              </a:rPr>
              <a:t>reconnaissance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detects</a:t>
            </a:r>
            <a:r>
              <a:rPr lang="nl-BE" sz="1600" b="1" dirty="0">
                <a:solidFill>
                  <a:schemeClr val="bg1"/>
                </a:solidFill>
              </a:rPr>
              <a:t>:</a:t>
            </a:r>
          </a:p>
          <a:p>
            <a:r>
              <a:rPr lang="nl-BE" sz="1600" dirty="0">
                <a:solidFill>
                  <a:schemeClr val="bg1"/>
                </a:solidFill>
              </a:rPr>
              <a:t>B </a:t>
            </a:r>
            <a:r>
              <a:rPr lang="nl-BE" sz="1600" dirty="0" err="1">
                <a:solidFill>
                  <a:schemeClr val="bg1"/>
                </a:solidFill>
              </a:rPr>
              <a:t>becomes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undetected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due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invisibility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is </a:t>
            </a:r>
            <a:r>
              <a:rPr lang="nl-BE" sz="1600" dirty="0" err="1">
                <a:solidFill>
                  <a:schemeClr val="bg1"/>
                </a:solidFill>
              </a:rPr>
              <a:t>removed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from</a:t>
            </a:r>
            <a:r>
              <a:rPr lang="nl-BE" sz="1600" dirty="0">
                <a:solidFill>
                  <a:schemeClr val="bg1"/>
                </a:solidFill>
              </a:rPr>
              <a:t> AREA 1.</a:t>
            </a:r>
          </a:p>
          <a:p>
            <a:pPr marL="0" indent="0">
              <a:buNone/>
            </a:pPr>
            <a:endParaRPr lang="nl-BE" sz="1600" b="1" dirty="0">
              <a:solidFill>
                <a:schemeClr val="bg1"/>
              </a:solidFill>
            </a:endParaRPr>
          </a:p>
          <a:p>
            <a:endParaRPr lang="nl-BE" sz="1600" b="1" dirty="0">
              <a:solidFill>
                <a:schemeClr val="bg1"/>
              </a:solidFill>
            </a:endParaRPr>
          </a:p>
        </p:txBody>
      </p:sp>
      <p:grpSp>
        <p:nvGrpSpPr>
          <p:cNvPr id="39" name="Group 73"/>
          <p:cNvGrpSpPr/>
          <p:nvPr/>
        </p:nvGrpSpPr>
        <p:grpSpPr>
          <a:xfrm>
            <a:off x="4205979" y="4329010"/>
            <a:ext cx="540006" cy="540006"/>
            <a:chOff x="7557854" y="4068597"/>
            <a:chExt cx="540006" cy="540006"/>
          </a:xfrm>
        </p:grpSpPr>
        <p:sp>
          <p:nvSpPr>
            <p:cNvPr id="40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79"/>
            <p:cNvCxnSpPr>
              <a:stCxn id="40" idx="0"/>
              <a:endCxn id="40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kstvak 42"/>
          <p:cNvSpPr txBox="1"/>
          <p:nvPr/>
        </p:nvSpPr>
        <p:spPr>
          <a:xfrm>
            <a:off x="4115978" y="4779015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44" name="Tekstvak 43"/>
          <p:cNvSpPr txBox="1"/>
          <p:nvPr/>
        </p:nvSpPr>
        <p:spPr>
          <a:xfrm>
            <a:off x="4835986" y="576902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55" name="Tekstvak 54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</p:spTree>
    <p:extLst>
      <p:ext uri="{BB962C8B-B14F-4D97-AF65-F5344CB8AC3E}">
        <p14:creationId xmlns:p14="http://schemas.microsoft.com/office/powerpoint/2010/main" val="91989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oog 53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5" name="Ovaal 54"/>
          <p:cNvSpPr/>
          <p:nvPr/>
        </p:nvSpPr>
        <p:spPr>
          <a:xfrm>
            <a:off x="3125967" y="3227271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62" name="Tekstvak 61"/>
          <p:cNvSpPr txBox="1"/>
          <p:nvPr/>
        </p:nvSpPr>
        <p:spPr>
          <a:xfrm>
            <a:off x="4835986" y="576902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42" name="Ovaal 41"/>
          <p:cNvSpPr/>
          <p:nvPr/>
        </p:nvSpPr>
        <p:spPr>
          <a:xfrm>
            <a:off x="5375992" y="1358977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5400060" cy="191541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event 5 : new unit is </a:t>
            </a:r>
            <a:r>
              <a:rPr lang="nl-BE" dirty="0" err="1"/>
              <a:t>detected</a:t>
            </a:r>
            <a:r>
              <a:rPr lang="nl-BE" dirty="0"/>
              <a:t> </a:t>
            </a:r>
            <a:r>
              <a:rPr lang="nl-BE" dirty="0" err="1"/>
              <a:t>outside</a:t>
            </a:r>
            <a:r>
              <a:rPr lang="nl-BE" dirty="0"/>
              <a:t> of </a:t>
            </a:r>
            <a:r>
              <a:rPr lang="nl-BE" dirty="0" err="1"/>
              <a:t>existing</a:t>
            </a:r>
            <a:r>
              <a:rPr lang="nl-BE" dirty="0"/>
              <a:t> zone</a:t>
            </a:r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8076022" y="5409022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7986021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8" name="TextBox 19"/>
          <p:cNvSpPr txBox="1"/>
          <p:nvPr/>
        </p:nvSpPr>
        <p:spPr>
          <a:xfrm>
            <a:off x="245935" y="4509012"/>
            <a:ext cx="3150035" cy="2160024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A is </a:t>
            </a:r>
            <a:r>
              <a:rPr lang="nl-BE" sz="1600" b="1" dirty="0" err="1">
                <a:solidFill>
                  <a:schemeClr val="bg1"/>
                </a:solidFill>
              </a:rPr>
              <a:t>removed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from</a:t>
            </a:r>
            <a:r>
              <a:rPr lang="nl-BE" sz="1600" b="1" dirty="0">
                <a:solidFill>
                  <a:schemeClr val="bg1"/>
                </a:solidFill>
              </a:rPr>
              <a:t> AREA1.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E </a:t>
            </a:r>
            <a:r>
              <a:rPr lang="nl-BE" sz="1600" b="1" dirty="0" err="1">
                <a:solidFill>
                  <a:schemeClr val="bg1"/>
                </a:solidFill>
              </a:rPr>
              <a:t>becomes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new lead of AREA1.</a:t>
            </a:r>
          </a:p>
          <a:p>
            <a:endParaRPr lang="nl-BE" sz="1600" b="1" dirty="0">
              <a:solidFill>
                <a:schemeClr val="bg1"/>
              </a:solidFill>
            </a:endParaRPr>
          </a:p>
        </p:txBody>
      </p:sp>
      <p:grpSp>
        <p:nvGrpSpPr>
          <p:cNvPr id="35" name="Group 73"/>
          <p:cNvGrpSpPr/>
          <p:nvPr/>
        </p:nvGrpSpPr>
        <p:grpSpPr>
          <a:xfrm>
            <a:off x="6441614" y="2438989"/>
            <a:ext cx="540006" cy="540006"/>
            <a:chOff x="7557854" y="4068597"/>
            <a:chExt cx="540006" cy="540006"/>
          </a:xfrm>
        </p:grpSpPr>
        <p:sp>
          <p:nvSpPr>
            <p:cNvPr id="36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79"/>
            <p:cNvCxnSpPr>
              <a:stCxn id="36" idx="0"/>
              <a:endCxn id="36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kstvak 40"/>
          <p:cNvSpPr txBox="1"/>
          <p:nvPr/>
        </p:nvSpPr>
        <p:spPr>
          <a:xfrm>
            <a:off x="6981620" y="2439501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44" name="Rechte verbindingslijn met pijl 43"/>
          <p:cNvCxnSpPr>
            <a:stCxn id="4" idx="3"/>
            <a:endCxn id="36" idx="1"/>
          </p:cNvCxnSpPr>
          <p:nvPr/>
        </p:nvCxnSpPr>
        <p:spPr>
          <a:xfrm flipV="1">
            <a:off x="2675962" y="2899913"/>
            <a:ext cx="3844734" cy="79901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/>
          <p:cNvCxnSpPr>
            <a:stCxn id="4" idx="3"/>
            <a:endCxn id="57" idx="0"/>
          </p:cNvCxnSpPr>
          <p:nvPr/>
        </p:nvCxnSpPr>
        <p:spPr>
          <a:xfrm>
            <a:off x="2675962" y="3698926"/>
            <a:ext cx="1609099" cy="709166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vak 63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  <p:sp>
        <p:nvSpPr>
          <p:cNvPr id="65" name="Tekstvak 64"/>
          <p:cNvSpPr txBox="1"/>
          <p:nvPr/>
        </p:nvSpPr>
        <p:spPr>
          <a:xfrm>
            <a:off x="4655984" y="216898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3</a:t>
            </a:r>
          </a:p>
        </p:txBody>
      </p:sp>
      <p:grpSp>
        <p:nvGrpSpPr>
          <p:cNvPr id="56" name="Group 73"/>
          <p:cNvGrpSpPr/>
          <p:nvPr/>
        </p:nvGrpSpPr>
        <p:grpSpPr>
          <a:xfrm>
            <a:off x="4205979" y="4329010"/>
            <a:ext cx="540006" cy="540006"/>
            <a:chOff x="7557854" y="4068597"/>
            <a:chExt cx="540006" cy="540006"/>
          </a:xfrm>
        </p:grpSpPr>
        <p:sp>
          <p:nvSpPr>
            <p:cNvPr id="57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0" name="Straight Connector 79"/>
            <p:cNvCxnSpPr>
              <a:stCxn id="57" idx="0"/>
              <a:endCxn id="57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kstvak 60"/>
          <p:cNvSpPr txBox="1"/>
          <p:nvPr/>
        </p:nvSpPr>
        <p:spPr>
          <a:xfrm>
            <a:off x="4115978" y="4779015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9848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oog 53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5" name="Ovaal 54"/>
          <p:cNvSpPr/>
          <p:nvPr/>
        </p:nvSpPr>
        <p:spPr>
          <a:xfrm>
            <a:off x="3125967" y="3227271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grpSp>
        <p:nvGrpSpPr>
          <p:cNvPr id="56" name="Group 73"/>
          <p:cNvGrpSpPr/>
          <p:nvPr/>
        </p:nvGrpSpPr>
        <p:grpSpPr>
          <a:xfrm>
            <a:off x="4205979" y="4329010"/>
            <a:ext cx="540006" cy="540006"/>
            <a:chOff x="7557854" y="4068597"/>
            <a:chExt cx="540006" cy="540006"/>
          </a:xfrm>
        </p:grpSpPr>
        <p:sp>
          <p:nvSpPr>
            <p:cNvPr id="57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0" name="Straight Connector 79"/>
            <p:cNvCxnSpPr>
              <a:stCxn id="57" idx="0"/>
              <a:endCxn id="57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kstvak 60"/>
          <p:cNvSpPr txBox="1"/>
          <p:nvPr/>
        </p:nvSpPr>
        <p:spPr>
          <a:xfrm>
            <a:off x="4115978" y="4779015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62" name="Tekstvak 61"/>
          <p:cNvSpPr txBox="1"/>
          <p:nvPr/>
        </p:nvSpPr>
        <p:spPr>
          <a:xfrm>
            <a:off x="4835986" y="576902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42" name="Ovaal 41"/>
          <p:cNvSpPr/>
          <p:nvPr/>
        </p:nvSpPr>
        <p:spPr>
          <a:xfrm>
            <a:off x="5375992" y="1358977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 flipV="1">
            <a:off x="2675962" y="3502261"/>
            <a:ext cx="3493194" cy="19666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event 6 : unit is </a:t>
            </a:r>
            <a:r>
              <a:rPr lang="nl-BE" dirty="0" err="1"/>
              <a:t>moving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 zone</a:t>
            </a:r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6169156" y="3296946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6079155" y="302694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8" name="TextBox 19"/>
          <p:cNvSpPr txBox="1"/>
          <p:nvPr/>
        </p:nvSpPr>
        <p:spPr>
          <a:xfrm>
            <a:off x="245935" y="4509012"/>
            <a:ext cx="3150035" cy="2160024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C moves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AREA3.</a:t>
            </a:r>
          </a:p>
          <a:p>
            <a:endParaRPr lang="nl-BE" sz="1600" b="1" dirty="0">
              <a:solidFill>
                <a:schemeClr val="bg1"/>
              </a:solidFill>
            </a:endParaRPr>
          </a:p>
        </p:txBody>
      </p:sp>
      <p:grpSp>
        <p:nvGrpSpPr>
          <p:cNvPr id="35" name="Group 73"/>
          <p:cNvGrpSpPr/>
          <p:nvPr/>
        </p:nvGrpSpPr>
        <p:grpSpPr>
          <a:xfrm>
            <a:off x="6441614" y="2438989"/>
            <a:ext cx="540006" cy="540006"/>
            <a:chOff x="7557854" y="4068597"/>
            <a:chExt cx="540006" cy="540006"/>
          </a:xfrm>
        </p:grpSpPr>
        <p:sp>
          <p:nvSpPr>
            <p:cNvPr id="36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79"/>
            <p:cNvCxnSpPr>
              <a:stCxn id="36" idx="0"/>
              <a:endCxn id="36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kstvak 40"/>
          <p:cNvSpPr txBox="1"/>
          <p:nvPr/>
        </p:nvSpPr>
        <p:spPr>
          <a:xfrm>
            <a:off x="6981620" y="2439501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44" name="Rechte verbindingslijn met pijl 43"/>
          <p:cNvCxnSpPr>
            <a:stCxn id="4" idx="3"/>
            <a:endCxn id="36" idx="1"/>
          </p:cNvCxnSpPr>
          <p:nvPr/>
        </p:nvCxnSpPr>
        <p:spPr>
          <a:xfrm flipV="1">
            <a:off x="2675962" y="2899913"/>
            <a:ext cx="3844734" cy="79901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/>
          <p:cNvCxnSpPr>
            <a:stCxn id="4" idx="3"/>
            <a:endCxn id="57" idx="0"/>
          </p:cNvCxnSpPr>
          <p:nvPr/>
        </p:nvCxnSpPr>
        <p:spPr>
          <a:xfrm>
            <a:off x="2675962" y="3698926"/>
            <a:ext cx="1609099" cy="709166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kstvak 64"/>
          <p:cNvSpPr txBox="1"/>
          <p:nvPr/>
        </p:nvSpPr>
        <p:spPr>
          <a:xfrm>
            <a:off x="4655984" y="216898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3</a:t>
            </a:r>
          </a:p>
        </p:txBody>
      </p:sp>
      <p:sp>
        <p:nvSpPr>
          <p:cNvPr id="66" name="Tekstvak 65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</p:spTree>
    <p:extLst>
      <p:ext uri="{BB962C8B-B14F-4D97-AF65-F5344CB8AC3E}">
        <p14:creationId xmlns:p14="http://schemas.microsoft.com/office/powerpoint/2010/main" val="3544627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oog 53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2" name="Ovaal 41"/>
          <p:cNvSpPr/>
          <p:nvPr/>
        </p:nvSpPr>
        <p:spPr>
          <a:xfrm>
            <a:off x="5375992" y="1358977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 flipV="1">
            <a:off x="2675962" y="3502261"/>
            <a:ext cx="3493194" cy="19666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event 7 : leader unit is </a:t>
            </a:r>
            <a:r>
              <a:rPr lang="nl-BE" dirty="0" err="1"/>
              <a:t>movIng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 zone</a:t>
            </a:r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6169156" y="3296946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6079155" y="302694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47" name="Group 73"/>
          <p:cNvGrpSpPr/>
          <p:nvPr/>
        </p:nvGrpSpPr>
        <p:grpSpPr>
          <a:xfrm>
            <a:off x="7896020" y="5354475"/>
            <a:ext cx="540006" cy="540006"/>
            <a:chOff x="7557854" y="4068597"/>
            <a:chExt cx="540006" cy="540006"/>
          </a:xfrm>
        </p:grpSpPr>
        <p:sp>
          <p:nvSpPr>
            <p:cNvPr id="48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Connector 79"/>
            <p:cNvCxnSpPr>
              <a:stCxn id="48" idx="0"/>
              <a:endCxn id="48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Rechte verbindingslijn met pijl 51"/>
          <p:cNvCxnSpPr>
            <a:stCxn id="4" idx="3"/>
            <a:endCxn id="48" idx="0"/>
          </p:cNvCxnSpPr>
          <p:nvPr/>
        </p:nvCxnSpPr>
        <p:spPr>
          <a:xfrm>
            <a:off x="2675962" y="3698926"/>
            <a:ext cx="5299140" cy="173463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vak 52"/>
          <p:cNvSpPr txBox="1"/>
          <p:nvPr/>
        </p:nvSpPr>
        <p:spPr>
          <a:xfrm>
            <a:off x="7716018" y="5769026"/>
            <a:ext cx="374394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58" name="TextBox 19"/>
          <p:cNvSpPr txBox="1"/>
          <p:nvPr/>
        </p:nvSpPr>
        <p:spPr>
          <a:xfrm>
            <a:off x="245935" y="4509012"/>
            <a:ext cx="3150035" cy="2160024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E moves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AREA2.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AREA1 is </a:t>
            </a:r>
            <a:r>
              <a:rPr lang="nl-BE" sz="1600" b="1" dirty="0" err="1">
                <a:solidFill>
                  <a:schemeClr val="bg1"/>
                </a:solidFill>
              </a:rPr>
              <a:t>deleted</a:t>
            </a:r>
            <a:r>
              <a:rPr lang="nl-BE" sz="1600" b="1" dirty="0">
                <a:solidFill>
                  <a:schemeClr val="bg1"/>
                </a:solidFill>
              </a:rPr>
              <a:t> (no targets),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E is </a:t>
            </a:r>
            <a:r>
              <a:rPr lang="nl-BE" sz="1600" b="1" dirty="0" err="1">
                <a:solidFill>
                  <a:schemeClr val="bg1"/>
                </a:solidFill>
              </a:rPr>
              <a:t>merged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into</a:t>
            </a:r>
            <a:r>
              <a:rPr lang="nl-BE" sz="1600" b="1" dirty="0">
                <a:solidFill>
                  <a:schemeClr val="bg1"/>
                </a:solidFill>
              </a:rPr>
              <a:t> AREA2.</a:t>
            </a:r>
          </a:p>
          <a:p>
            <a:endParaRPr lang="nl-BE" sz="1600" b="1" dirty="0">
              <a:solidFill>
                <a:schemeClr val="bg1"/>
              </a:solidFill>
            </a:endParaRPr>
          </a:p>
        </p:txBody>
      </p:sp>
      <p:grpSp>
        <p:nvGrpSpPr>
          <p:cNvPr id="35" name="Group 73"/>
          <p:cNvGrpSpPr/>
          <p:nvPr/>
        </p:nvGrpSpPr>
        <p:grpSpPr>
          <a:xfrm>
            <a:off x="6441614" y="2438989"/>
            <a:ext cx="540006" cy="540006"/>
            <a:chOff x="7557854" y="4068597"/>
            <a:chExt cx="540006" cy="540006"/>
          </a:xfrm>
        </p:grpSpPr>
        <p:sp>
          <p:nvSpPr>
            <p:cNvPr id="36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79"/>
            <p:cNvCxnSpPr>
              <a:stCxn id="36" idx="0"/>
              <a:endCxn id="36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kstvak 40"/>
          <p:cNvSpPr txBox="1"/>
          <p:nvPr/>
        </p:nvSpPr>
        <p:spPr>
          <a:xfrm>
            <a:off x="6981620" y="2439501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44" name="Rechte verbindingslijn met pijl 43"/>
          <p:cNvCxnSpPr>
            <a:stCxn id="4" idx="3"/>
            <a:endCxn id="36" idx="1"/>
          </p:cNvCxnSpPr>
          <p:nvPr/>
        </p:nvCxnSpPr>
        <p:spPr>
          <a:xfrm flipV="1">
            <a:off x="2675962" y="2899913"/>
            <a:ext cx="3844734" cy="79901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kstvak 55"/>
          <p:cNvSpPr txBox="1"/>
          <p:nvPr/>
        </p:nvSpPr>
        <p:spPr>
          <a:xfrm>
            <a:off x="4655984" y="216898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3</a:t>
            </a:r>
          </a:p>
        </p:txBody>
      </p:sp>
      <p:sp>
        <p:nvSpPr>
          <p:cNvPr id="57" name="Tekstvak 56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</p:spTree>
    <p:extLst>
      <p:ext uri="{BB962C8B-B14F-4D97-AF65-F5344CB8AC3E}">
        <p14:creationId xmlns:p14="http://schemas.microsoft.com/office/powerpoint/2010/main" val="356791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 </a:t>
            </a:r>
            <a:r>
              <a:rPr lang="nl-BE" dirty="0" err="1"/>
              <a:t>DISPATCHing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2658702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Dispatch </a:t>
            </a:r>
            <a:r>
              <a:rPr lang="en-US" b="1" dirty="0"/>
              <a:t>TASKS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of detected areas of units</a:t>
            </a:r>
            <a:br>
              <a:rPr lang="en-US" dirty="0"/>
            </a:br>
            <a:r>
              <a:rPr lang="en-US" dirty="0"/>
              <a:t>by Forward Air Controllers</a:t>
            </a:r>
            <a:br>
              <a:rPr lang="en-US" dirty="0"/>
            </a:br>
            <a:r>
              <a:rPr lang="en-US" dirty="0"/>
              <a:t>to Head Quarters</a:t>
            </a:r>
            <a:br>
              <a:rPr lang="en-US" dirty="0"/>
            </a:br>
            <a:r>
              <a:rPr lang="en-US" dirty="0"/>
              <a:t>and dispatch TASKS</a:t>
            </a:r>
            <a:br>
              <a:rPr lang="en-US" dirty="0"/>
            </a:br>
            <a:r>
              <a:rPr lang="en-US" dirty="0"/>
              <a:t>to defined attack groups</a:t>
            </a:r>
            <a:br>
              <a:rPr lang="en-US" dirty="0"/>
            </a:br>
            <a:r>
              <a:rPr lang="en-US" dirty="0"/>
              <a:t>within one MISSION.</a:t>
            </a:r>
          </a:p>
        </p:txBody>
      </p:sp>
      <p:sp>
        <p:nvSpPr>
          <p:cNvPr id="17" name="Afgeronde rechthoek 18"/>
          <p:cNvSpPr/>
          <p:nvPr/>
        </p:nvSpPr>
        <p:spPr>
          <a:xfrm>
            <a:off x="1353549" y="378900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MANAGER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0" name="Rechte verbindingslijn 19"/>
          <p:cNvCxnSpPr/>
          <p:nvPr/>
        </p:nvCxnSpPr>
        <p:spPr>
          <a:xfrm flipH="1">
            <a:off x="5465993" y="4720644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7"/>
          <p:cNvSpPr/>
          <p:nvPr/>
        </p:nvSpPr>
        <p:spPr>
          <a:xfrm>
            <a:off x="5285991" y="4630643"/>
            <a:ext cx="180002" cy="180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Rechte verbindingslijn 23"/>
          <p:cNvCxnSpPr>
            <a:stCxn id="34" idx="3"/>
            <a:endCxn id="21" idx="2"/>
          </p:cNvCxnSpPr>
          <p:nvPr/>
        </p:nvCxnSpPr>
        <p:spPr>
          <a:xfrm flipV="1">
            <a:off x="4503584" y="4720644"/>
            <a:ext cx="782407" cy="553377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fgeronde rechthoek 18"/>
          <p:cNvSpPr/>
          <p:nvPr/>
        </p:nvSpPr>
        <p:spPr>
          <a:xfrm>
            <a:off x="5645995" y="5229020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AREAS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6" name="Afgeronde rechthoek 18"/>
          <p:cNvSpPr/>
          <p:nvPr/>
        </p:nvSpPr>
        <p:spPr>
          <a:xfrm>
            <a:off x="453539" y="4959017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REPORTING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7" name="Gebogen verbindingslijn 26"/>
          <p:cNvCxnSpPr>
            <a:stCxn id="34" idx="0"/>
            <a:endCxn id="17" idx="2"/>
          </p:cNvCxnSpPr>
          <p:nvPr/>
        </p:nvCxnSpPr>
        <p:spPr>
          <a:xfrm rot="16200000" flipV="1">
            <a:off x="2658564" y="4059007"/>
            <a:ext cx="540006" cy="1260014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fgeronde rechthoek 18"/>
          <p:cNvSpPr/>
          <p:nvPr/>
        </p:nvSpPr>
        <p:spPr>
          <a:xfrm>
            <a:off x="5645995" y="4419011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SET_GROUP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9" name="Rechte verbindingslijn 28"/>
          <p:cNvCxnSpPr/>
          <p:nvPr/>
        </p:nvCxnSpPr>
        <p:spPr>
          <a:xfrm flipH="1">
            <a:off x="5465993" y="5530653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7"/>
          <p:cNvSpPr/>
          <p:nvPr/>
        </p:nvSpPr>
        <p:spPr>
          <a:xfrm>
            <a:off x="5285991" y="5440652"/>
            <a:ext cx="180002" cy="180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Rechte verbindingslijn 31"/>
          <p:cNvCxnSpPr>
            <a:stCxn id="30" idx="2"/>
            <a:endCxn id="34" idx="3"/>
          </p:cNvCxnSpPr>
          <p:nvPr/>
        </p:nvCxnSpPr>
        <p:spPr>
          <a:xfrm flipH="1" flipV="1">
            <a:off x="4503584" y="5274021"/>
            <a:ext cx="782407" cy="25663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bogen verbindingslijn 32"/>
          <p:cNvCxnSpPr>
            <a:stCxn id="26" idx="0"/>
            <a:endCxn id="17" idx="2"/>
          </p:cNvCxnSpPr>
          <p:nvPr/>
        </p:nvCxnSpPr>
        <p:spPr>
          <a:xfrm rot="5400000" flipH="1" flipV="1">
            <a:off x="1578552" y="4239009"/>
            <a:ext cx="540006" cy="900010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fgeronde rechthoek 18"/>
          <p:cNvSpPr/>
          <p:nvPr/>
        </p:nvSpPr>
        <p:spPr>
          <a:xfrm>
            <a:off x="2613563" y="4959017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DISPATCHER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2" name="Rechte verbindingslijn 21"/>
          <p:cNvCxnSpPr/>
          <p:nvPr/>
        </p:nvCxnSpPr>
        <p:spPr>
          <a:xfrm flipH="1">
            <a:off x="5465993" y="6340662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7"/>
          <p:cNvSpPr/>
          <p:nvPr/>
        </p:nvSpPr>
        <p:spPr>
          <a:xfrm>
            <a:off x="5285991" y="6250661"/>
            <a:ext cx="180002" cy="180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fgeronde rechthoek 18"/>
          <p:cNvSpPr/>
          <p:nvPr/>
        </p:nvSpPr>
        <p:spPr>
          <a:xfrm>
            <a:off x="5645995" y="6039029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7" name="Rechte verbindingslijn 36"/>
          <p:cNvCxnSpPr/>
          <p:nvPr/>
        </p:nvCxnSpPr>
        <p:spPr>
          <a:xfrm flipH="1">
            <a:off x="5465993" y="3910635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7"/>
          <p:cNvSpPr/>
          <p:nvPr/>
        </p:nvSpPr>
        <p:spPr>
          <a:xfrm>
            <a:off x="5285991" y="3820634"/>
            <a:ext cx="180002" cy="180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fgeronde rechthoek 18"/>
          <p:cNvSpPr/>
          <p:nvPr/>
        </p:nvSpPr>
        <p:spPr>
          <a:xfrm>
            <a:off x="5645995" y="360900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MISSION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0" name="Rechte verbindingslijn 39"/>
          <p:cNvCxnSpPr>
            <a:stCxn id="34" idx="3"/>
            <a:endCxn id="38" idx="2"/>
          </p:cNvCxnSpPr>
          <p:nvPr/>
        </p:nvCxnSpPr>
        <p:spPr>
          <a:xfrm flipV="1">
            <a:off x="4503584" y="3910635"/>
            <a:ext cx="782407" cy="1363386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>
            <a:stCxn id="34" idx="3"/>
            <a:endCxn id="23" idx="2"/>
          </p:cNvCxnSpPr>
          <p:nvPr/>
        </p:nvCxnSpPr>
        <p:spPr>
          <a:xfrm>
            <a:off x="4503584" y="5274021"/>
            <a:ext cx="782407" cy="1066641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fgeronde rechthoek 18"/>
          <p:cNvSpPr/>
          <p:nvPr/>
        </p:nvSpPr>
        <p:spPr>
          <a:xfrm>
            <a:off x="2613563" y="5949028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TASK_SEAD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3" name="Afgeronde rechthoek 18"/>
          <p:cNvSpPr/>
          <p:nvPr/>
        </p:nvSpPr>
        <p:spPr>
          <a:xfrm>
            <a:off x="2765963" y="6101428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TASK_BASE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4" name="Rechte verbindingslijn 43"/>
          <p:cNvCxnSpPr>
            <a:stCxn id="42" idx="0"/>
            <a:endCxn id="34" idx="2"/>
          </p:cNvCxnSpPr>
          <p:nvPr/>
        </p:nvCxnSpPr>
        <p:spPr>
          <a:xfrm flipV="1">
            <a:off x="3558574" y="5589024"/>
            <a:ext cx="0" cy="360004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66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245935" y="1898983"/>
            <a:ext cx="4770053" cy="4500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DETECTION of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objects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within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battle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zone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19"/>
          <p:cNvSpPr txBox="1"/>
          <p:nvPr/>
        </p:nvSpPr>
        <p:spPr>
          <a:xfrm>
            <a:off x="7716018" y="2168986"/>
            <a:ext cx="4050045" cy="4320047"/>
          </a:xfrm>
          <a:prstGeom prst="roundRect">
            <a:avLst>
              <a:gd name="adj" fmla="val 368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 err="1">
                <a:solidFill>
                  <a:schemeClr val="bg1"/>
                </a:solidFill>
              </a:rPr>
              <a:t>Now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that</a:t>
            </a:r>
            <a:r>
              <a:rPr lang="nl-BE" sz="1600" dirty="0">
                <a:solidFill>
                  <a:schemeClr val="bg1"/>
                </a:solidFill>
              </a:rPr>
              <a:t> we </a:t>
            </a:r>
            <a:r>
              <a:rPr lang="nl-BE" sz="1600" dirty="0" err="1">
                <a:solidFill>
                  <a:schemeClr val="bg1"/>
                </a:solidFill>
              </a:rPr>
              <a:t>understand</a:t>
            </a:r>
            <a:r>
              <a:rPr lang="nl-BE" sz="1600" dirty="0">
                <a:solidFill>
                  <a:schemeClr val="bg1"/>
                </a:solidFill>
              </a:rPr>
              <a:t> DETECTION </a:t>
            </a:r>
            <a:r>
              <a:rPr lang="nl-BE" sz="1600" dirty="0" err="1">
                <a:solidFill>
                  <a:schemeClr val="bg1"/>
                </a:solidFill>
              </a:rPr>
              <a:t>based</a:t>
            </a:r>
            <a:r>
              <a:rPr lang="nl-BE" sz="1600" dirty="0">
                <a:solidFill>
                  <a:schemeClr val="bg1"/>
                </a:solidFill>
              </a:rPr>
              <a:t> classes,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DETECTION_DISPATCHER</a:t>
            </a:r>
            <a:r>
              <a:rPr lang="nl-BE" sz="1600" dirty="0">
                <a:solidFill>
                  <a:schemeClr val="bg1"/>
                </a:solidFill>
              </a:rPr>
              <a:t> is </a:t>
            </a:r>
            <a:r>
              <a:rPr lang="nl-BE" sz="1600" dirty="0" err="1">
                <a:solidFill>
                  <a:schemeClr val="bg1"/>
                </a:solidFill>
              </a:rPr>
              <a:t>responsible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for</a:t>
            </a:r>
            <a:r>
              <a:rPr lang="nl-BE" sz="1600" dirty="0">
                <a:solidFill>
                  <a:schemeClr val="bg1"/>
                </a:solidFill>
              </a:rPr>
              <a:t> handling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objects</a:t>
            </a:r>
            <a:r>
              <a:rPr lang="nl-BE" sz="1600" dirty="0">
                <a:solidFill>
                  <a:schemeClr val="bg1"/>
                </a:solidFill>
              </a:rPr>
              <a:t>, </a:t>
            </a:r>
            <a:r>
              <a:rPr lang="nl-BE" sz="1600" dirty="0" err="1">
                <a:solidFill>
                  <a:schemeClr val="bg1"/>
                </a:solidFill>
              </a:rPr>
              <a:t>turning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them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into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TASKS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 err="1">
                <a:solidFill>
                  <a:schemeClr val="bg1"/>
                </a:solidFill>
              </a:rPr>
              <a:t>Derived</a:t>
            </a:r>
            <a:r>
              <a:rPr lang="nl-BE" sz="1600" dirty="0">
                <a:solidFill>
                  <a:schemeClr val="bg1"/>
                </a:solidFill>
              </a:rPr>
              <a:t> classes </a:t>
            </a:r>
            <a:r>
              <a:rPr lang="nl-BE" sz="1600" dirty="0" err="1">
                <a:solidFill>
                  <a:schemeClr val="bg1"/>
                </a:solidFill>
              </a:rPr>
              <a:t>from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DETECTION_MANAGER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implement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actions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be</a:t>
            </a:r>
            <a:r>
              <a:rPr lang="nl-BE" sz="1600" dirty="0">
                <a:solidFill>
                  <a:schemeClr val="bg1"/>
                </a:solidFill>
              </a:rPr>
              <a:t> taken </a:t>
            </a:r>
            <a:r>
              <a:rPr lang="nl-BE" sz="1600" dirty="0" err="1">
                <a:solidFill>
                  <a:schemeClr val="bg1"/>
                </a:solidFill>
              </a:rPr>
              <a:t>with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SETs</a:t>
            </a:r>
            <a:r>
              <a:rPr lang="nl-BE" sz="1600" dirty="0">
                <a:solidFill>
                  <a:schemeClr val="bg1"/>
                </a:solidFill>
              </a:rPr>
              <a:t> built </a:t>
            </a:r>
            <a:r>
              <a:rPr lang="nl-BE" sz="1600" dirty="0" err="1">
                <a:solidFill>
                  <a:schemeClr val="bg1"/>
                </a:solidFill>
              </a:rPr>
              <a:t>by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DETECTION_BASE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dirty="0">
                <a:solidFill>
                  <a:schemeClr val="bg1"/>
                </a:solidFill>
              </a:rPr>
              <a:t>For </a:t>
            </a:r>
            <a:r>
              <a:rPr lang="nl-BE" sz="1600" dirty="0" err="1">
                <a:solidFill>
                  <a:schemeClr val="bg1"/>
                </a:solidFill>
              </a:rPr>
              <a:t>example</a:t>
            </a:r>
            <a:r>
              <a:rPr lang="nl-BE" sz="1600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bg1"/>
                </a:solidFill>
              </a:rPr>
              <a:t>DETECTION_REPORTING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DETECTION_DISPATCHER</a:t>
            </a:r>
            <a:r>
              <a:rPr lang="nl-BE" sz="1600" dirty="0">
                <a:solidFill>
                  <a:schemeClr val="bg1"/>
                </a:solidFill>
              </a:rPr>
              <a:t> are </a:t>
            </a:r>
            <a:r>
              <a:rPr lang="nl-BE" sz="1600" dirty="0" err="1">
                <a:solidFill>
                  <a:schemeClr val="bg1"/>
                </a:solidFill>
              </a:rPr>
              <a:t>both</a:t>
            </a:r>
            <a:r>
              <a:rPr lang="nl-BE" sz="1600" dirty="0">
                <a:solidFill>
                  <a:schemeClr val="bg1"/>
                </a:solidFill>
              </a:rPr>
              <a:t> classes </a:t>
            </a:r>
            <a:r>
              <a:rPr lang="nl-BE" sz="1600" dirty="0" err="1">
                <a:solidFill>
                  <a:schemeClr val="bg1"/>
                </a:solidFill>
              </a:rPr>
              <a:t>that</a:t>
            </a:r>
            <a:r>
              <a:rPr lang="nl-BE" sz="1600" dirty="0">
                <a:solidFill>
                  <a:schemeClr val="bg1"/>
                </a:solidFill>
              </a:rPr>
              <a:t> are handling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actions </a:t>
            </a:r>
            <a:r>
              <a:rPr lang="nl-BE" sz="1600" dirty="0" err="1">
                <a:solidFill>
                  <a:schemeClr val="bg1"/>
                </a:solidFill>
              </a:rPr>
              <a:t>with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detected</a:t>
            </a:r>
            <a:r>
              <a:rPr lang="nl-BE" sz="1600" dirty="0">
                <a:solidFill>
                  <a:schemeClr val="bg1"/>
                </a:solidFill>
              </a:rPr>
              <a:t> units.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DETECTION_DISPATCHING </a:t>
            </a:r>
            <a:r>
              <a:rPr lang="nl-BE" sz="1600" dirty="0" err="1">
                <a:solidFill>
                  <a:schemeClr val="bg1"/>
                </a:solidFill>
              </a:rPr>
              <a:t>provides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command</a:t>
            </a:r>
            <a:r>
              <a:rPr lang="nl-BE" sz="1600" dirty="0">
                <a:solidFill>
                  <a:schemeClr val="bg1"/>
                </a:solidFill>
              </a:rPr>
              <a:t> options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a </a:t>
            </a:r>
            <a:r>
              <a:rPr lang="nl-BE" sz="1600" b="1" dirty="0">
                <a:solidFill>
                  <a:schemeClr val="bg1"/>
                </a:solidFill>
              </a:rPr>
              <a:t>SET of GROUPS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for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executing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accepting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tasks</a:t>
            </a:r>
            <a:r>
              <a:rPr lang="nl-BE" sz="1600" dirty="0">
                <a:solidFill>
                  <a:schemeClr val="bg1"/>
                </a:solidFill>
              </a:rPr>
              <a:t> as a </a:t>
            </a:r>
            <a:r>
              <a:rPr lang="nl-BE" sz="1600" dirty="0" err="1">
                <a:solidFill>
                  <a:schemeClr val="bg1"/>
                </a:solidFill>
              </a:rPr>
              <a:t>result</a:t>
            </a:r>
            <a:r>
              <a:rPr lang="nl-BE" sz="1600" dirty="0">
                <a:solidFill>
                  <a:schemeClr val="bg1"/>
                </a:solidFill>
              </a:rPr>
              <a:t> of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DETECTION.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the</a:t>
            </a:r>
            <a:r>
              <a:rPr lang="nl-BE" dirty="0"/>
              <a:t> DETECTION DISPATCHER</a:t>
            </a:r>
            <a:br>
              <a:rPr lang="nl-BE" dirty="0"/>
            </a:br>
            <a:r>
              <a:rPr lang="nl-BE" dirty="0" err="1"/>
              <a:t>main</a:t>
            </a:r>
            <a:r>
              <a:rPr lang="nl-BE" dirty="0"/>
              <a:t> </a:t>
            </a:r>
            <a:r>
              <a:rPr lang="nl-BE" dirty="0" err="1"/>
              <a:t>purpose</a:t>
            </a:r>
            <a:endParaRPr lang="nl-BE" dirty="0"/>
          </a:p>
        </p:txBody>
      </p:sp>
      <p:sp>
        <p:nvSpPr>
          <p:cNvPr id="61" name="Afgeronde rechthoek 18"/>
          <p:cNvSpPr/>
          <p:nvPr/>
        </p:nvSpPr>
        <p:spPr>
          <a:xfrm>
            <a:off x="1083546" y="3006597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MANAGER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62" name="Rechte verbindingslijn 61"/>
          <p:cNvCxnSpPr/>
          <p:nvPr/>
        </p:nvCxnSpPr>
        <p:spPr>
          <a:xfrm flipH="1">
            <a:off x="5285991" y="4000636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7"/>
          <p:cNvSpPr/>
          <p:nvPr/>
        </p:nvSpPr>
        <p:spPr>
          <a:xfrm>
            <a:off x="5105989" y="3910635"/>
            <a:ext cx="180002" cy="1800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Rechte verbindingslijn 63"/>
          <p:cNvCxnSpPr>
            <a:stCxn id="73" idx="3"/>
            <a:endCxn id="63" idx="2"/>
          </p:cNvCxnSpPr>
          <p:nvPr/>
        </p:nvCxnSpPr>
        <p:spPr>
          <a:xfrm flipV="1">
            <a:off x="4233581" y="4000636"/>
            <a:ext cx="872408" cy="490978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Afgeronde rechthoek 18"/>
          <p:cNvSpPr/>
          <p:nvPr/>
        </p:nvSpPr>
        <p:spPr>
          <a:xfrm>
            <a:off x="5465993" y="450901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AREAS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6" name="Afgeronde rechthoek 18"/>
          <p:cNvSpPr/>
          <p:nvPr/>
        </p:nvSpPr>
        <p:spPr>
          <a:xfrm>
            <a:off x="183536" y="4176610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REPORTING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67" name="Gebogen verbindingslijn 66"/>
          <p:cNvCxnSpPr>
            <a:stCxn id="73" idx="0"/>
            <a:endCxn id="61" idx="2"/>
          </p:cNvCxnSpPr>
          <p:nvPr/>
        </p:nvCxnSpPr>
        <p:spPr>
          <a:xfrm rot="16200000" flipV="1">
            <a:off x="2388561" y="3276600"/>
            <a:ext cx="540006" cy="1260014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Afgeronde rechthoek 18"/>
          <p:cNvSpPr/>
          <p:nvPr/>
        </p:nvSpPr>
        <p:spPr>
          <a:xfrm>
            <a:off x="5465993" y="369900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SET_GROUP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69" name="Rechte verbindingslijn 68"/>
          <p:cNvCxnSpPr/>
          <p:nvPr/>
        </p:nvCxnSpPr>
        <p:spPr>
          <a:xfrm flipH="1">
            <a:off x="5285991" y="4810645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7"/>
          <p:cNvSpPr/>
          <p:nvPr/>
        </p:nvSpPr>
        <p:spPr>
          <a:xfrm>
            <a:off x="5105989" y="4720644"/>
            <a:ext cx="180002" cy="1800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Rechte verbindingslijn 70"/>
          <p:cNvCxnSpPr>
            <a:stCxn id="70" idx="2"/>
            <a:endCxn id="73" idx="3"/>
          </p:cNvCxnSpPr>
          <p:nvPr/>
        </p:nvCxnSpPr>
        <p:spPr>
          <a:xfrm flipH="1" flipV="1">
            <a:off x="4233581" y="4491614"/>
            <a:ext cx="872408" cy="319031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bogen verbindingslijn 71"/>
          <p:cNvCxnSpPr>
            <a:stCxn id="66" idx="0"/>
            <a:endCxn id="61" idx="2"/>
          </p:cNvCxnSpPr>
          <p:nvPr/>
        </p:nvCxnSpPr>
        <p:spPr>
          <a:xfrm rot="5400000" flipH="1" flipV="1">
            <a:off x="1308549" y="3456602"/>
            <a:ext cx="540006" cy="900010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fgeronde rechthoek 18"/>
          <p:cNvSpPr/>
          <p:nvPr/>
        </p:nvSpPr>
        <p:spPr>
          <a:xfrm>
            <a:off x="2343560" y="4176610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DISPATCHER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74" name="Rechte verbindingslijn 73"/>
          <p:cNvCxnSpPr/>
          <p:nvPr/>
        </p:nvCxnSpPr>
        <p:spPr>
          <a:xfrm flipH="1">
            <a:off x="5285991" y="5620654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"/>
          <p:cNvSpPr/>
          <p:nvPr/>
        </p:nvSpPr>
        <p:spPr>
          <a:xfrm>
            <a:off x="5105989" y="5530653"/>
            <a:ext cx="180002" cy="1800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fgeronde rechthoek 18"/>
          <p:cNvSpPr/>
          <p:nvPr/>
        </p:nvSpPr>
        <p:spPr>
          <a:xfrm>
            <a:off x="5465993" y="5319021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77" name="Rechte verbindingslijn 76"/>
          <p:cNvCxnSpPr/>
          <p:nvPr/>
        </p:nvCxnSpPr>
        <p:spPr>
          <a:xfrm flipH="1">
            <a:off x="5285991" y="3190627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"/>
          <p:cNvSpPr/>
          <p:nvPr/>
        </p:nvSpPr>
        <p:spPr>
          <a:xfrm>
            <a:off x="5105989" y="3100626"/>
            <a:ext cx="180002" cy="1800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fgeronde rechthoek 18"/>
          <p:cNvSpPr/>
          <p:nvPr/>
        </p:nvSpPr>
        <p:spPr>
          <a:xfrm>
            <a:off x="5465993" y="288899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MISSION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80" name="Rechte verbindingslijn 79"/>
          <p:cNvCxnSpPr>
            <a:stCxn id="73" idx="3"/>
            <a:endCxn id="78" idx="2"/>
          </p:cNvCxnSpPr>
          <p:nvPr/>
        </p:nvCxnSpPr>
        <p:spPr>
          <a:xfrm flipV="1">
            <a:off x="4233581" y="3190627"/>
            <a:ext cx="872408" cy="1300987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/>
          <p:cNvCxnSpPr>
            <a:stCxn id="73" idx="3"/>
            <a:endCxn id="75" idx="2"/>
          </p:cNvCxnSpPr>
          <p:nvPr/>
        </p:nvCxnSpPr>
        <p:spPr>
          <a:xfrm>
            <a:off x="4233581" y="4491614"/>
            <a:ext cx="872408" cy="112904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Afgeronde rechthoek 18"/>
          <p:cNvSpPr/>
          <p:nvPr/>
        </p:nvSpPr>
        <p:spPr>
          <a:xfrm>
            <a:off x="2343560" y="5166621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TASK_SEAD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3" name="Afgeronde rechthoek 18"/>
          <p:cNvSpPr/>
          <p:nvPr/>
        </p:nvSpPr>
        <p:spPr>
          <a:xfrm>
            <a:off x="2495960" y="5319021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TASK_BASE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84" name="Rechte verbindingslijn 83"/>
          <p:cNvCxnSpPr>
            <a:stCxn id="82" idx="0"/>
            <a:endCxn id="73" idx="2"/>
          </p:cNvCxnSpPr>
          <p:nvPr/>
        </p:nvCxnSpPr>
        <p:spPr>
          <a:xfrm flipV="1">
            <a:off x="3288571" y="4806617"/>
            <a:ext cx="0" cy="360004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kstvak 84"/>
          <p:cNvSpPr txBox="1"/>
          <p:nvPr/>
        </p:nvSpPr>
        <p:spPr>
          <a:xfrm>
            <a:off x="6276002" y="5859027"/>
            <a:ext cx="1170013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sz="1100" dirty="0"/>
              <a:t>HEAD QUARTERS</a:t>
            </a:r>
          </a:p>
        </p:txBody>
      </p:sp>
      <p:sp>
        <p:nvSpPr>
          <p:cNvPr id="86" name="Tekstvak 85"/>
          <p:cNvSpPr txBox="1"/>
          <p:nvPr/>
        </p:nvSpPr>
        <p:spPr>
          <a:xfrm>
            <a:off x="6276002" y="4238625"/>
            <a:ext cx="1170013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sz="1100" dirty="0"/>
              <a:t>ATTACK GROUPS</a:t>
            </a:r>
          </a:p>
        </p:txBody>
      </p:sp>
      <p:sp>
        <p:nvSpPr>
          <p:cNvPr id="87" name="Tekstvak 86"/>
          <p:cNvSpPr txBox="1"/>
          <p:nvPr/>
        </p:nvSpPr>
        <p:spPr>
          <a:xfrm>
            <a:off x="6276002" y="3428386"/>
            <a:ext cx="1170013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sz="1100" dirty="0"/>
              <a:t>LOGICAL MISSION</a:t>
            </a:r>
          </a:p>
        </p:txBody>
      </p:sp>
      <p:sp>
        <p:nvSpPr>
          <p:cNvPr id="88" name="Tekstvak 87"/>
          <p:cNvSpPr txBox="1"/>
          <p:nvPr/>
        </p:nvSpPr>
        <p:spPr>
          <a:xfrm>
            <a:off x="3305969" y="5859026"/>
            <a:ext cx="1170013" cy="90001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sz="1100" dirty="0"/>
              <a:t>SEAD TASK</a:t>
            </a:r>
          </a:p>
          <a:p>
            <a:r>
              <a:rPr lang="nl-BE" sz="1100" dirty="0"/>
              <a:t>CAS TASK</a:t>
            </a:r>
          </a:p>
          <a:p>
            <a:r>
              <a:rPr lang="nl-BE" sz="1100" dirty="0"/>
              <a:t>BAI TASK</a:t>
            </a:r>
          </a:p>
          <a:p>
            <a:r>
              <a:rPr lang="nl-BE" sz="1100" dirty="0"/>
              <a:t>JTAC TASK</a:t>
            </a:r>
          </a:p>
          <a:p>
            <a:r>
              <a:rPr lang="nl-BE" sz="1100" dirty="0"/>
              <a:t>CSAR </a:t>
            </a:r>
            <a:r>
              <a:rPr lang="nl-BE" sz="1100" dirty="0" err="1"/>
              <a:t>TASKs</a:t>
            </a:r>
            <a:endParaRPr lang="nl-BE" sz="1100" dirty="0"/>
          </a:p>
        </p:txBody>
      </p:sp>
    </p:spTree>
    <p:extLst>
      <p:ext uri="{BB962C8B-B14F-4D97-AF65-F5344CB8AC3E}">
        <p14:creationId xmlns:p14="http://schemas.microsoft.com/office/powerpoint/2010/main" val="2503022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/>
          <p:cNvSpPr/>
          <p:nvPr/>
        </p:nvSpPr>
        <p:spPr>
          <a:xfrm>
            <a:off x="6726007" y="1088974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4" name="Ovaal 75"/>
          <p:cNvSpPr/>
          <p:nvPr/>
        </p:nvSpPr>
        <p:spPr>
          <a:xfrm>
            <a:off x="9516038" y="3789004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6" name="Ovaal 75"/>
          <p:cNvSpPr/>
          <p:nvPr/>
        </p:nvSpPr>
        <p:spPr>
          <a:xfrm>
            <a:off x="6636006" y="4081580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5" name="Rechte verbindingslijn met pijl 4"/>
          <p:cNvCxnSpPr>
            <a:stCxn id="138" idx="2"/>
            <a:endCxn id="91" idx="0"/>
          </p:cNvCxnSpPr>
          <p:nvPr/>
        </p:nvCxnSpPr>
        <p:spPr>
          <a:xfrm>
            <a:off x="6450586" y="4451316"/>
            <a:ext cx="1337982" cy="84973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/>
          <p:cNvCxnSpPr>
            <a:stCxn id="138" idx="3"/>
            <a:endCxn id="102" idx="0"/>
          </p:cNvCxnSpPr>
          <p:nvPr/>
        </p:nvCxnSpPr>
        <p:spPr>
          <a:xfrm>
            <a:off x="6805172" y="4238625"/>
            <a:ext cx="3883124" cy="75447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stCxn id="119" idx="3"/>
            <a:endCxn id="98" idx="1"/>
          </p:cNvCxnSpPr>
          <p:nvPr/>
        </p:nvCxnSpPr>
        <p:spPr>
          <a:xfrm>
            <a:off x="6450586" y="2921683"/>
            <a:ext cx="1722321" cy="267787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stCxn id="119" idx="3"/>
            <a:endCxn id="106" idx="1"/>
          </p:cNvCxnSpPr>
          <p:nvPr/>
        </p:nvCxnSpPr>
        <p:spPr>
          <a:xfrm flipV="1">
            <a:off x="6450586" y="2719911"/>
            <a:ext cx="1434515" cy="20177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fac</a:t>
            </a:r>
            <a:r>
              <a:rPr lang="nl-BE" dirty="0"/>
              <a:t> - </a:t>
            </a:r>
            <a:r>
              <a:rPr lang="nl-BE" dirty="0" err="1"/>
              <a:t>detecting</a:t>
            </a:r>
            <a:r>
              <a:rPr lang="nl-BE" dirty="0"/>
              <a:t> targets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area </a:t>
            </a:r>
            <a:r>
              <a:rPr lang="nl-BE" dirty="0" err="1"/>
              <a:t>detection</a:t>
            </a:r>
            <a:r>
              <a:rPr lang="nl-BE" dirty="0"/>
              <a:t> </a:t>
            </a:r>
            <a:r>
              <a:rPr lang="nl-BE" dirty="0" err="1"/>
              <a:t>method</a:t>
            </a:r>
            <a:endParaRPr lang="nl-BE" dirty="0"/>
          </a:p>
        </p:txBody>
      </p:sp>
      <p:sp>
        <p:nvSpPr>
          <p:cNvPr id="121" name="TextBox 19"/>
          <p:cNvSpPr txBox="1"/>
          <p:nvPr/>
        </p:nvSpPr>
        <p:spPr>
          <a:xfrm>
            <a:off x="335937" y="2078985"/>
            <a:ext cx="5040056" cy="1440016"/>
          </a:xfrm>
          <a:prstGeom prst="roundRect">
            <a:avLst>
              <a:gd name="adj" fmla="val 7194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2 </a:t>
            </a:r>
            <a:r>
              <a:rPr lang="nl-BE" sz="1600" b="1" dirty="0" err="1">
                <a:solidFill>
                  <a:schemeClr val="bg1"/>
                </a:solidFill>
              </a:rPr>
              <a:t>Reconnaissance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vehicles</a:t>
            </a:r>
            <a:r>
              <a:rPr lang="nl-BE" sz="1600" b="1" dirty="0">
                <a:solidFill>
                  <a:schemeClr val="bg1"/>
                </a:solidFill>
              </a:rPr>
              <a:t> R1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R2 are </a:t>
            </a:r>
            <a:r>
              <a:rPr lang="nl-BE" sz="1600" b="1" dirty="0" err="1">
                <a:solidFill>
                  <a:schemeClr val="bg1"/>
                </a:solidFill>
              </a:rPr>
              <a:t>detecting</a:t>
            </a:r>
            <a:r>
              <a:rPr lang="nl-BE" sz="1600" b="1" dirty="0">
                <a:solidFill>
                  <a:schemeClr val="bg1"/>
                </a:solidFill>
              </a:rPr>
              <a:t> targets </a:t>
            </a:r>
            <a:r>
              <a:rPr lang="nl-BE" sz="1600" b="1" dirty="0" err="1">
                <a:solidFill>
                  <a:schemeClr val="bg1"/>
                </a:solidFill>
              </a:rPr>
              <a:t>using</a:t>
            </a:r>
            <a:r>
              <a:rPr lang="nl-BE" sz="1600" b="1" dirty="0">
                <a:solidFill>
                  <a:schemeClr val="bg1"/>
                </a:solidFill>
              </a:rPr>
              <a:t> DETECTION_AREAS.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R1 </a:t>
            </a:r>
            <a:r>
              <a:rPr lang="nl-BE" sz="1600" b="1" dirty="0" err="1">
                <a:solidFill>
                  <a:schemeClr val="bg1"/>
                </a:solidFill>
              </a:rPr>
              <a:t>detects</a:t>
            </a:r>
            <a:r>
              <a:rPr lang="nl-BE" sz="1600" b="1" dirty="0">
                <a:solidFill>
                  <a:schemeClr val="bg1"/>
                </a:solidFill>
              </a:rPr>
              <a:t> A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B,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defines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</a:t>
            </a:r>
            <a:r>
              <a:rPr lang="nl-BE" sz="1600" b="1" dirty="0">
                <a:solidFill>
                  <a:schemeClr val="bg1"/>
                </a:solidFill>
              </a:rPr>
              <a:t> AREA 1.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R2 </a:t>
            </a:r>
            <a:r>
              <a:rPr lang="nl-BE" sz="1600" b="1" dirty="0" err="1">
                <a:solidFill>
                  <a:schemeClr val="bg1"/>
                </a:solidFill>
              </a:rPr>
              <a:t>detects</a:t>
            </a:r>
            <a:r>
              <a:rPr lang="nl-BE" sz="1600" b="1" dirty="0">
                <a:solidFill>
                  <a:schemeClr val="bg1"/>
                </a:solidFill>
              </a:rPr>
              <a:t> C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D,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defines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</a:t>
            </a:r>
            <a:r>
              <a:rPr lang="nl-BE" sz="1600" b="1" dirty="0">
                <a:solidFill>
                  <a:schemeClr val="bg1"/>
                </a:solidFill>
              </a:rPr>
              <a:t> AREA 2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3.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2 Attack </a:t>
            </a:r>
            <a:r>
              <a:rPr lang="nl-BE" sz="1600" b="1" dirty="0" err="1">
                <a:solidFill>
                  <a:schemeClr val="bg1"/>
                </a:solidFill>
              </a:rPr>
              <a:t>Helicopters</a:t>
            </a:r>
            <a:r>
              <a:rPr lang="nl-BE" sz="1600" b="1" dirty="0">
                <a:solidFill>
                  <a:schemeClr val="bg1"/>
                </a:solidFill>
              </a:rPr>
              <a:t> are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air </a:t>
            </a:r>
            <a:r>
              <a:rPr lang="nl-BE" sz="1600" b="1" dirty="0" err="1">
                <a:solidFill>
                  <a:schemeClr val="bg1"/>
                </a:solidFill>
              </a:rPr>
              <a:t>awaiting</a:t>
            </a:r>
            <a:r>
              <a:rPr lang="nl-BE" sz="1600" b="1" dirty="0">
                <a:solidFill>
                  <a:schemeClr val="bg1"/>
                </a:solidFill>
              </a:rPr>
              <a:t> orders.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25937" y="4015844"/>
            <a:ext cx="591444" cy="673631"/>
            <a:chOff x="5829807" y="2755369"/>
            <a:chExt cx="591444" cy="673631"/>
          </a:xfrm>
        </p:grpSpPr>
        <p:sp>
          <p:nvSpPr>
            <p:cNvPr id="165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454751" y="5831480"/>
            <a:ext cx="591444" cy="673631"/>
            <a:chOff x="5829807" y="2755369"/>
            <a:chExt cx="591444" cy="673631"/>
          </a:xfrm>
        </p:grpSpPr>
        <p:sp>
          <p:nvSpPr>
            <p:cNvPr id="170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0" name="Group 80"/>
          <p:cNvGrpSpPr/>
          <p:nvPr/>
        </p:nvGrpSpPr>
        <p:grpSpPr>
          <a:xfrm>
            <a:off x="7709486" y="5184452"/>
            <a:ext cx="540006" cy="577521"/>
            <a:chOff x="3189020" y="5990595"/>
            <a:chExt cx="540006" cy="577521"/>
          </a:xfrm>
        </p:grpSpPr>
        <p:sp>
          <p:nvSpPr>
            <p:cNvPr id="9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9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7" name="Group 87"/>
          <p:cNvGrpSpPr/>
          <p:nvPr/>
        </p:nvGrpSpPr>
        <p:grpSpPr>
          <a:xfrm>
            <a:off x="8172907" y="2984155"/>
            <a:ext cx="545140" cy="622884"/>
            <a:chOff x="10596050" y="3609154"/>
            <a:chExt cx="630007" cy="719854"/>
          </a:xfrm>
        </p:grpSpPr>
        <p:sp>
          <p:nvSpPr>
            <p:cNvPr id="98" name="Rectangle 4"/>
            <p:cNvSpPr/>
            <p:nvPr/>
          </p:nvSpPr>
          <p:spPr>
            <a:xfrm>
              <a:off x="10596050" y="3609154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9" name="Flowchart: Collate 114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0" name="TextBox 120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01" name="Group 121"/>
          <p:cNvGrpSpPr/>
          <p:nvPr/>
        </p:nvGrpSpPr>
        <p:grpSpPr>
          <a:xfrm>
            <a:off x="10609214" y="4914015"/>
            <a:ext cx="540006" cy="540006"/>
            <a:chOff x="7557854" y="4068597"/>
            <a:chExt cx="540006" cy="540006"/>
          </a:xfrm>
        </p:grpSpPr>
        <p:sp>
          <p:nvSpPr>
            <p:cNvPr id="102" name="Rectangle 135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37"/>
            <p:cNvCxnSpPr>
              <a:stCxn id="102" idx="0"/>
              <a:endCxn id="10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45"/>
          <p:cNvGrpSpPr/>
          <p:nvPr/>
        </p:nvGrpSpPr>
        <p:grpSpPr>
          <a:xfrm>
            <a:off x="7806019" y="2258987"/>
            <a:ext cx="540006" cy="540006"/>
            <a:chOff x="5645995" y="1988984"/>
            <a:chExt cx="540006" cy="540006"/>
          </a:xfrm>
        </p:grpSpPr>
        <p:sp>
          <p:nvSpPr>
            <p:cNvPr id="106" name="Rectangle 146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48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49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50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51"/>
            <p:cNvCxnSpPr>
              <a:stCxn id="106" idx="1"/>
              <a:endCxn id="106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52"/>
            <p:cNvCxnSpPr>
              <a:stCxn id="106" idx="0"/>
              <a:endCxn id="106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Tekstvak 172"/>
          <p:cNvSpPr txBox="1"/>
          <p:nvPr/>
        </p:nvSpPr>
        <p:spPr>
          <a:xfrm>
            <a:off x="8166023" y="1988984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4" name="Tekstvak 173"/>
          <p:cNvSpPr txBox="1"/>
          <p:nvPr/>
        </p:nvSpPr>
        <p:spPr>
          <a:xfrm>
            <a:off x="8526027" y="279899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75" name="Tekstvak 174"/>
          <p:cNvSpPr txBox="1"/>
          <p:nvPr/>
        </p:nvSpPr>
        <p:spPr>
          <a:xfrm>
            <a:off x="8069391" y="4959017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76" name="Tekstvak 175"/>
          <p:cNvSpPr txBox="1"/>
          <p:nvPr/>
        </p:nvSpPr>
        <p:spPr>
          <a:xfrm>
            <a:off x="10956054" y="4661671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4" name="Tekstvak 83"/>
          <p:cNvSpPr txBox="1"/>
          <p:nvPr/>
        </p:nvSpPr>
        <p:spPr>
          <a:xfrm>
            <a:off x="6186001" y="2258987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85" name="Tekstvak 84"/>
          <p:cNvSpPr txBox="1"/>
          <p:nvPr/>
        </p:nvSpPr>
        <p:spPr>
          <a:xfrm>
            <a:off x="6276002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sp>
        <p:nvSpPr>
          <p:cNvPr id="86" name="Tekstvak 85"/>
          <p:cNvSpPr txBox="1"/>
          <p:nvPr/>
        </p:nvSpPr>
        <p:spPr>
          <a:xfrm>
            <a:off x="11136056" y="3789004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3</a:t>
            </a:r>
          </a:p>
        </p:txBody>
      </p:sp>
      <p:sp>
        <p:nvSpPr>
          <p:cNvPr id="74" name="Tekstvak 73"/>
          <p:cNvSpPr txBox="1"/>
          <p:nvPr/>
        </p:nvSpPr>
        <p:spPr>
          <a:xfrm>
            <a:off x="279587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64" name="Tekstvak 63"/>
          <p:cNvSpPr txBox="1"/>
          <p:nvPr/>
        </p:nvSpPr>
        <p:spPr>
          <a:xfrm>
            <a:off x="369588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grpSp>
        <p:nvGrpSpPr>
          <p:cNvPr id="118" name="Group 146"/>
          <p:cNvGrpSpPr/>
          <p:nvPr/>
        </p:nvGrpSpPr>
        <p:grpSpPr>
          <a:xfrm>
            <a:off x="5741414" y="2708992"/>
            <a:ext cx="709172" cy="425382"/>
            <a:chOff x="875941" y="4540516"/>
            <a:chExt cx="900010" cy="539852"/>
          </a:xfrm>
        </p:grpSpPr>
        <p:sp>
          <p:nvSpPr>
            <p:cNvPr id="119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46"/>
          <p:cNvGrpSpPr/>
          <p:nvPr/>
        </p:nvGrpSpPr>
        <p:grpSpPr>
          <a:xfrm>
            <a:off x="6096000" y="4025934"/>
            <a:ext cx="709172" cy="425382"/>
            <a:chOff x="875941" y="4540516"/>
            <a:chExt cx="900010" cy="539852"/>
          </a:xfrm>
        </p:grpSpPr>
        <p:sp>
          <p:nvSpPr>
            <p:cNvPr id="138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kstvak 119"/>
          <p:cNvSpPr txBox="1"/>
          <p:nvPr/>
        </p:nvSpPr>
        <p:spPr>
          <a:xfrm>
            <a:off x="5555994" y="2528990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R1</a:t>
            </a:r>
          </a:p>
        </p:txBody>
      </p:sp>
      <p:sp>
        <p:nvSpPr>
          <p:cNvPr id="144" name="Tekstvak 143"/>
          <p:cNvSpPr txBox="1"/>
          <p:nvPr/>
        </p:nvSpPr>
        <p:spPr>
          <a:xfrm>
            <a:off x="5915998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grpSp>
        <p:nvGrpSpPr>
          <p:cNvPr id="152" name="Group 153"/>
          <p:cNvGrpSpPr/>
          <p:nvPr/>
        </p:nvGrpSpPr>
        <p:grpSpPr>
          <a:xfrm>
            <a:off x="9246035" y="2078985"/>
            <a:ext cx="540006" cy="540006"/>
            <a:chOff x="6920398" y="2520268"/>
            <a:chExt cx="540006" cy="540006"/>
          </a:xfrm>
        </p:grpSpPr>
        <p:sp>
          <p:nvSpPr>
            <p:cNvPr id="153" name="Rectangle 154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6" name="Tekstvak 155"/>
          <p:cNvSpPr txBox="1"/>
          <p:nvPr/>
        </p:nvSpPr>
        <p:spPr>
          <a:xfrm>
            <a:off x="9594565" y="182964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239210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kstvak 213"/>
          <p:cNvSpPr txBox="1"/>
          <p:nvPr/>
        </p:nvSpPr>
        <p:spPr>
          <a:xfrm>
            <a:off x="6186001" y="4779015"/>
            <a:ext cx="450005" cy="63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A3</a:t>
            </a:r>
          </a:p>
        </p:txBody>
      </p:sp>
      <p:sp>
        <p:nvSpPr>
          <p:cNvPr id="159" name="Ovaal 158"/>
          <p:cNvSpPr/>
          <p:nvPr/>
        </p:nvSpPr>
        <p:spPr>
          <a:xfrm>
            <a:off x="6726007" y="1088974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0" name="Ovaal 75"/>
          <p:cNvSpPr/>
          <p:nvPr/>
        </p:nvSpPr>
        <p:spPr>
          <a:xfrm>
            <a:off x="9516038" y="3789004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1" name="Ovaal 160"/>
          <p:cNvSpPr/>
          <p:nvPr/>
        </p:nvSpPr>
        <p:spPr>
          <a:xfrm>
            <a:off x="6636006" y="4081580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2" name="Tekstvak 161"/>
          <p:cNvSpPr txBox="1"/>
          <p:nvPr/>
        </p:nvSpPr>
        <p:spPr>
          <a:xfrm>
            <a:off x="6186001" y="2258987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163" name="Tekstvak 162"/>
          <p:cNvSpPr txBox="1"/>
          <p:nvPr/>
        </p:nvSpPr>
        <p:spPr>
          <a:xfrm>
            <a:off x="6276002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sp>
        <p:nvSpPr>
          <p:cNvPr id="164" name="Tekstvak 163"/>
          <p:cNvSpPr txBox="1"/>
          <p:nvPr/>
        </p:nvSpPr>
        <p:spPr>
          <a:xfrm>
            <a:off x="11136056" y="3789004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3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fac</a:t>
            </a:r>
            <a:r>
              <a:rPr lang="nl-BE" dirty="0"/>
              <a:t> – report </a:t>
            </a:r>
            <a:r>
              <a:rPr lang="nl-BE" dirty="0" err="1"/>
              <a:t>detected</a:t>
            </a:r>
            <a:r>
              <a:rPr lang="nl-BE" dirty="0"/>
              <a:t> targets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hq</a:t>
            </a:r>
            <a:endParaRPr lang="nl-BE" dirty="0"/>
          </a:p>
        </p:txBody>
      </p:sp>
      <p:cxnSp>
        <p:nvCxnSpPr>
          <p:cNvPr id="54" name="Rechte verbindingslijn met pijl 53"/>
          <p:cNvCxnSpPr>
            <a:stCxn id="148" idx="2"/>
            <a:endCxn id="175" idx="0"/>
          </p:cNvCxnSpPr>
          <p:nvPr/>
        </p:nvCxnSpPr>
        <p:spPr>
          <a:xfrm flipH="1">
            <a:off x="5338471" y="3134374"/>
            <a:ext cx="757529" cy="2774850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kstvak 82"/>
          <p:cNvSpPr txBox="1"/>
          <p:nvPr/>
        </p:nvSpPr>
        <p:spPr>
          <a:xfrm>
            <a:off x="5015988" y="4059469"/>
            <a:ext cx="810009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A1</a:t>
            </a:r>
          </a:p>
        </p:txBody>
      </p:sp>
      <p:sp>
        <p:nvSpPr>
          <p:cNvPr id="84" name="Tekstvak 83"/>
          <p:cNvSpPr txBox="1"/>
          <p:nvPr/>
        </p:nvSpPr>
        <p:spPr>
          <a:xfrm>
            <a:off x="5091599" y="4329471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5" name="Tekstvak 84"/>
          <p:cNvSpPr txBox="1"/>
          <p:nvPr/>
        </p:nvSpPr>
        <p:spPr>
          <a:xfrm>
            <a:off x="5465993" y="4329471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147" name="Group 146"/>
          <p:cNvGrpSpPr/>
          <p:nvPr/>
        </p:nvGrpSpPr>
        <p:grpSpPr>
          <a:xfrm>
            <a:off x="5741414" y="2708992"/>
            <a:ext cx="709172" cy="425382"/>
            <a:chOff x="875941" y="4540516"/>
            <a:chExt cx="900010" cy="539852"/>
          </a:xfrm>
        </p:grpSpPr>
        <p:sp>
          <p:nvSpPr>
            <p:cNvPr id="148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83885" y="5909224"/>
            <a:ext cx="709172" cy="631924"/>
            <a:chOff x="4983885" y="5909224"/>
            <a:chExt cx="709172" cy="631924"/>
          </a:xfrm>
        </p:grpSpPr>
        <p:sp>
          <p:nvSpPr>
            <p:cNvPr id="175" name="Rectangle 174"/>
            <p:cNvSpPr/>
            <p:nvPr/>
          </p:nvSpPr>
          <p:spPr>
            <a:xfrm>
              <a:off x="4983885" y="5909224"/>
              <a:ext cx="709172" cy="42538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4983885" y="6174029"/>
              <a:ext cx="0" cy="3671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983885" y="6039029"/>
              <a:ext cx="7091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0"/>
          <p:cNvGrpSpPr/>
          <p:nvPr/>
        </p:nvGrpSpPr>
        <p:grpSpPr>
          <a:xfrm>
            <a:off x="7709486" y="5184452"/>
            <a:ext cx="540006" cy="577521"/>
            <a:chOff x="3189020" y="5990595"/>
            <a:chExt cx="540006" cy="577521"/>
          </a:xfrm>
        </p:grpSpPr>
        <p:sp>
          <p:nvSpPr>
            <p:cNvPr id="9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9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1" name="Group 121"/>
          <p:cNvGrpSpPr/>
          <p:nvPr/>
        </p:nvGrpSpPr>
        <p:grpSpPr>
          <a:xfrm>
            <a:off x="10609214" y="4914015"/>
            <a:ext cx="540006" cy="540006"/>
            <a:chOff x="7557854" y="4068597"/>
            <a:chExt cx="540006" cy="540006"/>
          </a:xfrm>
        </p:grpSpPr>
        <p:sp>
          <p:nvSpPr>
            <p:cNvPr id="102" name="Rectangle 135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37"/>
            <p:cNvCxnSpPr>
              <a:stCxn id="102" idx="0"/>
              <a:endCxn id="10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45"/>
          <p:cNvGrpSpPr/>
          <p:nvPr/>
        </p:nvGrpSpPr>
        <p:grpSpPr>
          <a:xfrm>
            <a:off x="7806019" y="2258987"/>
            <a:ext cx="540006" cy="540006"/>
            <a:chOff x="5645995" y="1988984"/>
            <a:chExt cx="540006" cy="540006"/>
          </a:xfrm>
        </p:grpSpPr>
        <p:sp>
          <p:nvSpPr>
            <p:cNvPr id="106" name="Rectangle 146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48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49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50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51"/>
            <p:cNvCxnSpPr>
              <a:stCxn id="106" idx="1"/>
              <a:endCxn id="106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52"/>
            <p:cNvCxnSpPr>
              <a:stCxn id="106" idx="0"/>
              <a:endCxn id="106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53"/>
          <p:cNvGrpSpPr/>
          <p:nvPr/>
        </p:nvGrpSpPr>
        <p:grpSpPr>
          <a:xfrm>
            <a:off x="9246035" y="2078985"/>
            <a:ext cx="540006" cy="540006"/>
            <a:chOff x="6920398" y="2520268"/>
            <a:chExt cx="540006" cy="540006"/>
          </a:xfrm>
        </p:grpSpPr>
        <p:sp>
          <p:nvSpPr>
            <p:cNvPr id="114" name="Rectangle 154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7" name="Tekstvak 176"/>
          <p:cNvSpPr txBox="1"/>
          <p:nvPr/>
        </p:nvSpPr>
        <p:spPr>
          <a:xfrm>
            <a:off x="8166023" y="1988984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9" name="Tekstvak 178"/>
          <p:cNvSpPr txBox="1"/>
          <p:nvPr/>
        </p:nvSpPr>
        <p:spPr>
          <a:xfrm>
            <a:off x="8069391" y="4959017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0" name="Tekstvak 179"/>
          <p:cNvSpPr txBox="1"/>
          <p:nvPr/>
        </p:nvSpPr>
        <p:spPr>
          <a:xfrm>
            <a:off x="10956054" y="4661671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82" name="Tekstvak 181"/>
          <p:cNvSpPr txBox="1"/>
          <p:nvPr/>
        </p:nvSpPr>
        <p:spPr>
          <a:xfrm>
            <a:off x="9594565" y="182964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grpSp>
        <p:nvGrpSpPr>
          <p:cNvPr id="165" name="Group 146"/>
          <p:cNvGrpSpPr/>
          <p:nvPr/>
        </p:nvGrpSpPr>
        <p:grpSpPr>
          <a:xfrm>
            <a:off x="6096000" y="4025934"/>
            <a:ext cx="709172" cy="425382"/>
            <a:chOff x="875941" y="4540516"/>
            <a:chExt cx="900010" cy="539852"/>
          </a:xfrm>
        </p:grpSpPr>
        <p:sp>
          <p:nvSpPr>
            <p:cNvPr id="183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87"/>
          <p:cNvGrpSpPr/>
          <p:nvPr/>
        </p:nvGrpSpPr>
        <p:grpSpPr>
          <a:xfrm>
            <a:off x="8172907" y="2984155"/>
            <a:ext cx="545140" cy="622884"/>
            <a:chOff x="10596050" y="3609154"/>
            <a:chExt cx="630007" cy="719854"/>
          </a:xfrm>
        </p:grpSpPr>
        <p:sp>
          <p:nvSpPr>
            <p:cNvPr id="190" name="Rectangle 4"/>
            <p:cNvSpPr/>
            <p:nvPr/>
          </p:nvSpPr>
          <p:spPr>
            <a:xfrm>
              <a:off x="10596050" y="3609154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91" name="Flowchart: Collate 114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TextBox 120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3" name="Tekstvak 192"/>
          <p:cNvSpPr txBox="1"/>
          <p:nvPr/>
        </p:nvSpPr>
        <p:spPr>
          <a:xfrm>
            <a:off x="8526027" y="279899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95" name="Tekstvak 194"/>
          <p:cNvSpPr txBox="1"/>
          <p:nvPr/>
        </p:nvSpPr>
        <p:spPr>
          <a:xfrm>
            <a:off x="5555994" y="2528990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R1</a:t>
            </a:r>
          </a:p>
        </p:txBody>
      </p:sp>
      <p:sp>
        <p:nvSpPr>
          <p:cNvPr id="196" name="Tekstvak 195"/>
          <p:cNvSpPr txBox="1"/>
          <p:nvPr/>
        </p:nvSpPr>
        <p:spPr>
          <a:xfrm>
            <a:off x="5915998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sp>
        <p:nvSpPr>
          <p:cNvPr id="88" name="Tekstvak 87"/>
          <p:cNvSpPr txBox="1"/>
          <p:nvPr/>
        </p:nvSpPr>
        <p:spPr>
          <a:xfrm>
            <a:off x="5555994" y="6129030"/>
            <a:ext cx="450005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HQ</a:t>
            </a:r>
          </a:p>
        </p:txBody>
      </p:sp>
      <p:grpSp>
        <p:nvGrpSpPr>
          <p:cNvPr id="197" name="Group 6"/>
          <p:cNvGrpSpPr/>
          <p:nvPr/>
        </p:nvGrpSpPr>
        <p:grpSpPr>
          <a:xfrm>
            <a:off x="425937" y="4015844"/>
            <a:ext cx="591444" cy="673631"/>
            <a:chOff x="5829807" y="2755369"/>
            <a:chExt cx="591444" cy="673631"/>
          </a:xfrm>
        </p:grpSpPr>
        <p:sp>
          <p:nvSpPr>
            <p:cNvPr id="198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0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1" name="Group 168"/>
          <p:cNvGrpSpPr/>
          <p:nvPr/>
        </p:nvGrpSpPr>
        <p:grpSpPr>
          <a:xfrm>
            <a:off x="454751" y="5831480"/>
            <a:ext cx="591444" cy="673631"/>
            <a:chOff x="5829807" y="2755369"/>
            <a:chExt cx="591444" cy="673631"/>
          </a:xfrm>
        </p:grpSpPr>
        <p:sp>
          <p:nvSpPr>
            <p:cNvPr id="202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4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05" name="Tekstvak 204"/>
          <p:cNvSpPr txBox="1"/>
          <p:nvPr/>
        </p:nvSpPr>
        <p:spPr>
          <a:xfrm>
            <a:off x="279587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206" name="Tekstvak 205"/>
          <p:cNvSpPr txBox="1"/>
          <p:nvPr/>
        </p:nvSpPr>
        <p:spPr>
          <a:xfrm>
            <a:off x="369588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cxnSp>
        <p:nvCxnSpPr>
          <p:cNvPr id="207" name="Rechte verbindingslijn met pijl 206"/>
          <p:cNvCxnSpPr>
            <a:stCxn id="183" idx="2"/>
            <a:endCxn id="175" idx="0"/>
          </p:cNvCxnSpPr>
          <p:nvPr/>
        </p:nvCxnSpPr>
        <p:spPr>
          <a:xfrm flipH="1">
            <a:off x="5338471" y="4451316"/>
            <a:ext cx="1112115" cy="1457908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kstvak 210"/>
          <p:cNvSpPr txBox="1"/>
          <p:nvPr/>
        </p:nvSpPr>
        <p:spPr>
          <a:xfrm>
            <a:off x="5735996" y="4779016"/>
            <a:ext cx="450005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A2</a:t>
            </a:r>
          </a:p>
        </p:txBody>
      </p:sp>
      <p:sp>
        <p:nvSpPr>
          <p:cNvPr id="212" name="Tekstvak 211"/>
          <p:cNvSpPr txBox="1"/>
          <p:nvPr/>
        </p:nvSpPr>
        <p:spPr>
          <a:xfrm>
            <a:off x="5825997" y="5049018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13" name="Tekstvak 212"/>
          <p:cNvSpPr txBox="1"/>
          <p:nvPr/>
        </p:nvSpPr>
        <p:spPr>
          <a:xfrm>
            <a:off x="6261612" y="5049018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15" name="TextBox 19"/>
          <p:cNvSpPr txBox="1"/>
          <p:nvPr/>
        </p:nvSpPr>
        <p:spPr>
          <a:xfrm>
            <a:off x="335937" y="2078985"/>
            <a:ext cx="5040056" cy="630007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R1 </a:t>
            </a:r>
            <a:r>
              <a:rPr lang="nl-BE" sz="1600" b="1" dirty="0" err="1">
                <a:solidFill>
                  <a:schemeClr val="bg1"/>
                </a:solidFill>
              </a:rPr>
              <a:t>reports</a:t>
            </a:r>
            <a:r>
              <a:rPr lang="nl-BE" sz="1600" b="1" dirty="0">
                <a:solidFill>
                  <a:schemeClr val="bg1"/>
                </a:solidFill>
              </a:rPr>
              <a:t> AREA 1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HQ.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R2 </a:t>
            </a:r>
            <a:r>
              <a:rPr lang="nl-BE" sz="1600" b="1" dirty="0" err="1">
                <a:solidFill>
                  <a:schemeClr val="bg1"/>
                </a:solidFill>
              </a:rPr>
              <a:t>reports</a:t>
            </a:r>
            <a:r>
              <a:rPr lang="nl-BE" sz="1600" b="1" dirty="0">
                <a:solidFill>
                  <a:schemeClr val="bg1"/>
                </a:solidFill>
              </a:rPr>
              <a:t> AREA 1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2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HQ.</a:t>
            </a:r>
          </a:p>
        </p:txBody>
      </p:sp>
    </p:spTree>
    <p:extLst>
      <p:ext uri="{BB962C8B-B14F-4D97-AF65-F5344CB8AC3E}">
        <p14:creationId xmlns:p14="http://schemas.microsoft.com/office/powerpoint/2010/main" val="1658519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19"/>
          <p:cNvSpPr txBox="1"/>
          <p:nvPr/>
        </p:nvSpPr>
        <p:spPr>
          <a:xfrm>
            <a:off x="335937" y="2078985"/>
            <a:ext cx="5040056" cy="630008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HQ </a:t>
            </a:r>
            <a:r>
              <a:rPr lang="nl-BE" sz="1600" b="1" dirty="0" err="1">
                <a:solidFill>
                  <a:schemeClr val="bg1"/>
                </a:solidFill>
              </a:rPr>
              <a:t>defines</a:t>
            </a:r>
            <a:r>
              <a:rPr lang="nl-BE" sz="1600" b="1" dirty="0">
                <a:solidFill>
                  <a:schemeClr val="bg1"/>
                </a:solidFill>
              </a:rPr>
              <a:t> CAS, SEAD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BAI </a:t>
            </a:r>
            <a:r>
              <a:rPr lang="nl-BE" sz="1600" b="1" dirty="0" err="1">
                <a:solidFill>
                  <a:schemeClr val="bg1"/>
                </a:solidFill>
              </a:rPr>
              <a:t>tasks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communicate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them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GROUP1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GROUP2.</a:t>
            </a:r>
          </a:p>
        </p:txBody>
      </p:sp>
      <p:sp>
        <p:nvSpPr>
          <p:cNvPr id="30" name="Rechthoek 29"/>
          <p:cNvSpPr/>
          <p:nvPr/>
        </p:nvSpPr>
        <p:spPr>
          <a:xfrm>
            <a:off x="2135956" y="4689014"/>
            <a:ext cx="1170013" cy="1350015"/>
          </a:xfrm>
          <a:prstGeom prst="rect">
            <a:avLst/>
          </a:prstGeom>
          <a:solidFill>
            <a:srgbClr val="FFFFFF">
              <a:alpha val="50196"/>
            </a:srgb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1" name="Ovaal 220"/>
          <p:cNvSpPr/>
          <p:nvPr/>
        </p:nvSpPr>
        <p:spPr>
          <a:xfrm>
            <a:off x="2225957" y="3068382"/>
            <a:ext cx="1710019" cy="1080626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05" name="Ovaal 204"/>
          <p:cNvSpPr/>
          <p:nvPr/>
        </p:nvSpPr>
        <p:spPr>
          <a:xfrm>
            <a:off x="-114069" y="3458394"/>
            <a:ext cx="1710019" cy="3300643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59" name="Ovaal 158"/>
          <p:cNvSpPr/>
          <p:nvPr/>
        </p:nvSpPr>
        <p:spPr>
          <a:xfrm>
            <a:off x="6726007" y="1088974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0" name="Ovaal 75"/>
          <p:cNvSpPr/>
          <p:nvPr/>
        </p:nvSpPr>
        <p:spPr>
          <a:xfrm>
            <a:off x="9516038" y="3789004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1" name="Ovaal 160"/>
          <p:cNvSpPr/>
          <p:nvPr/>
        </p:nvSpPr>
        <p:spPr>
          <a:xfrm>
            <a:off x="6636006" y="4081580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2" name="Tekstvak 161"/>
          <p:cNvSpPr txBox="1"/>
          <p:nvPr/>
        </p:nvSpPr>
        <p:spPr>
          <a:xfrm>
            <a:off x="6186001" y="2258987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163" name="Tekstvak 162"/>
          <p:cNvSpPr txBox="1"/>
          <p:nvPr/>
        </p:nvSpPr>
        <p:spPr>
          <a:xfrm>
            <a:off x="6276002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sp>
        <p:nvSpPr>
          <p:cNvPr id="164" name="Tekstvak 163"/>
          <p:cNvSpPr txBox="1"/>
          <p:nvPr/>
        </p:nvSpPr>
        <p:spPr>
          <a:xfrm>
            <a:off x="11136056" y="3789004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3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hq</a:t>
            </a:r>
            <a:r>
              <a:rPr lang="nl-BE" dirty="0"/>
              <a:t> – ASSIGN TASKS TO </a:t>
            </a:r>
            <a:r>
              <a:rPr lang="nl-BE" dirty="0" err="1"/>
              <a:t>groups</a:t>
            </a:r>
            <a:endParaRPr lang="nl-BE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5741414" y="2708992"/>
            <a:ext cx="709172" cy="425382"/>
            <a:chOff x="875941" y="4540516"/>
            <a:chExt cx="900010" cy="539852"/>
          </a:xfrm>
        </p:grpSpPr>
        <p:sp>
          <p:nvSpPr>
            <p:cNvPr id="148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83885" y="5909224"/>
            <a:ext cx="709172" cy="631924"/>
            <a:chOff x="4983885" y="5909224"/>
            <a:chExt cx="709172" cy="631924"/>
          </a:xfrm>
        </p:grpSpPr>
        <p:sp>
          <p:nvSpPr>
            <p:cNvPr id="175" name="Rectangle 174"/>
            <p:cNvSpPr/>
            <p:nvPr/>
          </p:nvSpPr>
          <p:spPr>
            <a:xfrm>
              <a:off x="4983885" y="5909224"/>
              <a:ext cx="709172" cy="42538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4983885" y="6174029"/>
              <a:ext cx="0" cy="3671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983885" y="6039029"/>
              <a:ext cx="7091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0"/>
          <p:cNvGrpSpPr/>
          <p:nvPr/>
        </p:nvGrpSpPr>
        <p:grpSpPr>
          <a:xfrm>
            <a:off x="7709486" y="5184452"/>
            <a:ext cx="540006" cy="577521"/>
            <a:chOff x="3189020" y="5990595"/>
            <a:chExt cx="540006" cy="577521"/>
          </a:xfrm>
        </p:grpSpPr>
        <p:sp>
          <p:nvSpPr>
            <p:cNvPr id="9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9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1" name="Group 121"/>
          <p:cNvGrpSpPr/>
          <p:nvPr/>
        </p:nvGrpSpPr>
        <p:grpSpPr>
          <a:xfrm>
            <a:off x="10609214" y="4914015"/>
            <a:ext cx="540006" cy="540006"/>
            <a:chOff x="7557854" y="4068597"/>
            <a:chExt cx="540006" cy="540006"/>
          </a:xfrm>
        </p:grpSpPr>
        <p:sp>
          <p:nvSpPr>
            <p:cNvPr id="102" name="Rectangle 135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37"/>
            <p:cNvCxnSpPr>
              <a:stCxn id="102" idx="0"/>
              <a:endCxn id="10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45"/>
          <p:cNvGrpSpPr/>
          <p:nvPr/>
        </p:nvGrpSpPr>
        <p:grpSpPr>
          <a:xfrm>
            <a:off x="7806019" y="2258987"/>
            <a:ext cx="540006" cy="540006"/>
            <a:chOff x="5645995" y="1988984"/>
            <a:chExt cx="540006" cy="540006"/>
          </a:xfrm>
        </p:grpSpPr>
        <p:sp>
          <p:nvSpPr>
            <p:cNvPr id="106" name="Rectangle 146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48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49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50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51"/>
            <p:cNvCxnSpPr>
              <a:stCxn id="106" idx="1"/>
              <a:endCxn id="106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52"/>
            <p:cNvCxnSpPr>
              <a:stCxn id="106" idx="0"/>
              <a:endCxn id="106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kstvak 176"/>
          <p:cNvSpPr txBox="1"/>
          <p:nvPr/>
        </p:nvSpPr>
        <p:spPr>
          <a:xfrm>
            <a:off x="8166023" y="1988984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9" name="Tekstvak 178"/>
          <p:cNvSpPr txBox="1"/>
          <p:nvPr/>
        </p:nvSpPr>
        <p:spPr>
          <a:xfrm>
            <a:off x="8069391" y="4959017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0" name="Tekstvak 179"/>
          <p:cNvSpPr txBox="1"/>
          <p:nvPr/>
        </p:nvSpPr>
        <p:spPr>
          <a:xfrm>
            <a:off x="10956054" y="4661671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165" name="Group 146"/>
          <p:cNvGrpSpPr/>
          <p:nvPr/>
        </p:nvGrpSpPr>
        <p:grpSpPr>
          <a:xfrm>
            <a:off x="6096000" y="4025934"/>
            <a:ext cx="709172" cy="425382"/>
            <a:chOff x="875941" y="4540516"/>
            <a:chExt cx="900010" cy="539852"/>
          </a:xfrm>
        </p:grpSpPr>
        <p:sp>
          <p:nvSpPr>
            <p:cNvPr id="183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87"/>
          <p:cNvGrpSpPr/>
          <p:nvPr/>
        </p:nvGrpSpPr>
        <p:grpSpPr>
          <a:xfrm>
            <a:off x="8172907" y="2984155"/>
            <a:ext cx="545140" cy="622884"/>
            <a:chOff x="10596050" y="3609154"/>
            <a:chExt cx="630007" cy="719854"/>
          </a:xfrm>
        </p:grpSpPr>
        <p:sp>
          <p:nvSpPr>
            <p:cNvPr id="190" name="Rectangle 4"/>
            <p:cNvSpPr/>
            <p:nvPr/>
          </p:nvSpPr>
          <p:spPr>
            <a:xfrm>
              <a:off x="10596050" y="3609154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91" name="Flowchart: Collate 114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TextBox 120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3" name="Tekstvak 192"/>
          <p:cNvSpPr txBox="1"/>
          <p:nvPr/>
        </p:nvSpPr>
        <p:spPr>
          <a:xfrm>
            <a:off x="8526027" y="279899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95" name="Tekstvak 194"/>
          <p:cNvSpPr txBox="1"/>
          <p:nvPr/>
        </p:nvSpPr>
        <p:spPr>
          <a:xfrm>
            <a:off x="5555994" y="2528990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R1</a:t>
            </a:r>
          </a:p>
        </p:txBody>
      </p:sp>
      <p:sp>
        <p:nvSpPr>
          <p:cNvPr id="196" name="Tekstvak 195"/>
          <p:cNvSpPr txBox="1"/>
          <p:nvPr/>
        </p:nvSpPr>
        <p:spPr>
          <a:xfrm>
            <a:off x="5915998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grpSp>
        <p:nvGrpSpPr>
          <p:cNvPr id="166" name="Group 6"/>
          <p:cNvGrpSpPr/>
          <p:nvPr/>
        </p:nvGrpSpPr>
        <p:grpSpPr>
          <a:xfrm>
            <a:off x="425937" y="4015844"/>
            <a:ext cx="591444" cy="673631"/>
            <a:chOff x="5829807" y="2755369"/>
            <a:chExt cx="591444" cy="673631"/>
          </a:xfrm>
        </p:grpSpPr>
        <p:sp>
          <p:nvSpPr>
            <p:cNvPr id="167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9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0" name="Group 168"/>
          <p:cNvGrpSpPr/>
          <p:nvPr/>
        </p:nvGrpSpPr>
        <p:grpSpPr>
          <a:xfrm>
            <a:off x="454751" y="5831480"/>
            <a:ext cx="591444" cy="673631"/>
            <a:chOff x="5829807" y="2755369"/>
            <a:chExt cx="591444" cy="673631"/>
          </a:xfrm>
        </p:grpSpPr>
        <p:sp>
          <p:nvSpPr>
            <p:cNvPr id="171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3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nl-BE" b="1" dirty="0">
                  <a:solidFill>
                    <a:sysClr val="windowText" lastClr="000000"/>
                  </a:solidFill>
                </a:rPr>
                <a:t>B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8" name="Tekstvak 177"/>
          <p:cNvSpPr txBox="1"/>
          <p:nvPr/>
        </p:nvSpPr>
        <p:spPr>
          <a:xfrm>
            <a:off x="279587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197" name="Tekstvak 196"/>
          <p:cNvSpPr txBox="1"/>
          <p:nvPr/>
        </p:nvSpPr>
        <p:spPr>
          <a:xfrm>
            <a:off x="369588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sp>
        <p:nvSpPr>
          <p:cNvPr id="206" name="Tekstvak 205"/>
          <p:cNvSpPr txBox="1"/>
          <p:nvPr/>
        </p:nvSpPr>
        <p:spPr>
          <a:xfrm>
            <a:off x="965943" y="3699003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GROUP1</a:t>
            </a:r>
          </a:p>
        </p:txBody>
      </p:sp>
      <p:grpSp>
        <p:nvGrpSpPr>
          <p:cNvPr id="13" name="Groep 12"/>
          <p:cNvGrpSpPr/>
          <p:nvPr/>
        </p:nvGrpSpPr>
        <p:grpSpPr>
          <a:xfrm>
            <a:off x="2772309" y="3300355"/>
            <a:ext cx="591444" cy="673631"/>
            <a:chOff x="4205979" y="3901809"/>
            <a:chExt cx="591444" cy="673631"/>
          </a:xfrm>
        </p:grpSpPr>
        <p:grpSp>
          <p:nvGrpSpPr>
            <p:cNvPr id="207" name="Group 6"/>
            <p:cNvGrpSpPr/>
            <p:nvPr/>
          </p:nvGrpSpPr>
          <p:grpSpPr>
            <a:xfrm>
              <a:off x="4205979" y="3901809"/>
              <a:ext cx="591444" cy="673631"/>
              <a:chOff x="5829807" y="2755369"/>
              <a:chExt cx="591444" cy="673631"/>
            </a:xfrm>
          </p:grpSpPr>
          <p:sp>
            <p:nvSpPr>
              <p:cNvPr id="208" name="Rectangle 5"/>
              <p:cNvSpPr/>
              <p:nvPr/>
            </p:nvSpPr>
            <p:spPr>
              <a:xfrm>
                <a:off x="5829807" y="2755369"/>
                <a:ext cx="591444" cy="673631"/>
              </a:xfrm>
              <a:custGeom>
                <a:avLst/>
                <a:gdLst>
                  <a:gd name="connsiteX0" fmla="*/ 0 w 720008"/>
                  <a:gd name="connsiteY0" fmla="*/ 0 h 540006"/>
                  <a:gd name="connsiteX1" fmla="*/ 720008 w 720008"/>
                  <a:gd name="connsiteY1" fmla="*/ 0 h 540006"/>
                  <a:gd name="connsiteX2" fmla="*/ 720008 w 720008"/>
                  <a:gd name="connsiteY2" fmla="*/ 540006 h 540006"/>
                  <a:gd name="connsiteX3" fmla="*/ 0 w 720008"/>
                  <a:gd name="connsiteY3" fmla="*/ 540006 h 540006"/>
                  <a:gd name="connsiteX4" fmla="*/ 0 w 720008"/>
                  <a:gd name="connsiteY4" fmla="*/ 0 h 540006"/>
                  <a:gd name="connsiteX0" fmla="*/ 0 w 720008"/>
                  <a:gd name="connsiteY0" fmla="*/ 540006 h 540006"/>
                  <a:gd name="connsiteX1" fmla="*/ 720008 w 720008"/>
                  <a:gd name="connsiteY1" fmla="*/ 0 h 540006"/>
                  <a:gd name="connsiteX2" fmla="*/ 720008 w 720008"/>
                  <a:gd name="connsiteY2" fmla="*/ 540006 h 540006"/>
                  <a:gd name="connsiteX3" fmla="*/ 0 w 720008"/>
                  <a:gd name="connsiteY3" fmla="*/ 540006 h 540006"/>
                  <a:gd name="connsiteX0" fmla="*/ 0 w 720008"/>
                  <a:gd name="connsiteY0" fmla="*/ 549531 h 549531"/>
                  <a:gd name="connsiteX1" fmla="*/ 339008 w 720008"/>
                  <a:gd name="connsiteY1" fmla="*/ 0 h 549531"/>
                  <a:gd name="connsiteX2" fmla="*/ 720008 w 720008"/>
                  <a:gd name="connsiteY2" fmla="*/ 549531 h 549531"/>
                  <a:gd name="connsiteX3" fmla="*/ 0 w 720008"/>
                  <a:gd name="connsiteY3" fmla="*/ 549531 h 549531"/>
                  <a:gd name="connsiteX0" fmla="*/ 0 w 811448"/>
                  <a:gd name="connsiteY0" fmla="*/ 549531 h 640971"/>
                  <a:gd name="connsiteX1" fmla="*/ 339008 w 811448"/>
                  <a:gd name="connsiteY1" fmla="*/ 0 h 640971"/>
                  <a:gd name="connsiteX2" fmla="*/ 811448 w 811448"/>
                  <a:gd name="connsiteY2" fmla="*/ 640971 h 640971"/>
                  <a:gd name="connsiteX0" fmla="*/ 0 w 659048"/>
                  <a:gd name="connsiteY0" fmla="*/ 549531 h 549531"/>
                  <a:gd name="connsiteX1" fmla="*/ 339008 w 659048"/>
                  <a:gd name="connsiteY1" fmla="*/ 0 h 549531"/>
                  <a:gd name="connsiteX2" fmla="*/ 659048 w 659048"/>
                  <a:gd name="connsiteY2" fmla="*/ 536196 h 549531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12 w 716210"/>
                  <a:gd name="connsiteY0" fmla="*/ 549531 h 555246"/>
                  <a:gd name="connsiteX1" fmla="*/ 339020 w 716210"/>
                  <a:gd name="connsiteY1" fmla="*/ 0 h 555246"/>
                  <a:gd name="connsiteX2" fmla="*/ 716210 w 716210"/>
                  <a:gd name="connsiteY2" fmla="*/ 555246 h 555246"/>
                  <a:gd name="connsiteX0" fmla="*/ 12 w 716210"/>
                  <a:gd name="connsiteY0" fmla="*/ 549531 h 555246"/>
                  <a:gd name="connsiteX1" fmla="*/ 339020 w 716210"/>
                  <a:gd name="connsiteY1" fmla="*/ 0 h 555246"/>
                  <a:gd name="connsiteX2" fmla="*/ 716210 w 716210"/>
                  <a:gd name="connsiteY2" fmla="*/ 555246 h 555246"/>
                  <a:gd name="connsiteX0" fmla="*/ 36 w 716234"/>
                  <a:gd name="connsiteY0" fmla="*/ 549531 h 555246"/>
                  <a:gd name="connsiteX1" fmla="*/ 339044 w 716234"/>
                  <a:gd name="connsiteY1" fmla="*/ 0 h 555246"/>
                  <a:gd name="connsiteX2" fmla="*/ 716234 w 716234"/>
                  <a:gd name="connsiteY2" fmla="*/ 555246 h 555246"/>
                  <a:gd name="connsiteX0" fmla="*/ 35 w 716233"/>
                  <a:gd name="connsiteY0" fmla="*/ 549532 h 555247"/>
                  <a:gd name="connsiteX1" fmla="*/ 339043 w 716233"/>
                  <a:gd name="connsiteY1" fmla="*/ 1 h 555247"/>
                  <a:gd name="connsiteX2" fmla="*/ 716233 w 716233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4 h 555249"/>
                  <a:gd name="connsiteX1" fmla="*/ 339019 w 716209"/>
                  <a:gd name="connsiteY1" fmla="*/ 3 h 555249"/>
                  <a:gd name="connsiteX2" fmla="*/ 716209 w 716209"/>
                  <a:gd name="connsiteY2" fmla="*/ 555249 h 555249"/>
                  <a:gd name="connsiteX0" fmla="*/ 9 w 716207"/>
                  <a:gd name="connsiteY0" fmla="*/ 551614 h 557329"/>
                  <a:gd name="connsiteX1" fmla="*/ 362830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4 h 557329"/>
                  <a:gd name="connsiteX1" fmla="*/ 346161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4 h 557329"/>
                  <a:gd name="connsiteX1" fmla="*/ 353305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3 h 557328"/>
                  <a:gd name="connsiteX1" fmla="*/ 353305 w 716207"/>
                  <a:gd name="connsiteY1" fmla="*/ 2 h 557328"/>
                  <a:gd name="connsiteX2" fmla="*/ 716207 w 716207"/>
                  <a:gd name="connsiteY2" fmla="*/ 557328 h 557328"/>
                  <a:gd name="connsiteX0" fmla="*/ 19 w 716217"/>
                  <a:gd name="connsiteY0" fmla="*/ 551663 h 557378"/>
                  <a:gd name="connsiteX1" fmla="*/ 353315 w 716217"/>
                  <a:gd name="connsiteY1" fmla="*/ 52 h 557378"/>
                  <a:gd name="connsiteX2" fmla="*/ 716217 w 716217"/>
                  <a:gd name="connsiteY2" fmla="*/ 557378 h 55737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3693 h 559408"/>
                  <a:gd name="connsiteX1" fmla="*/ 367592 w 716206"/>
                  <a:gd name="connsiteY1" fmla="*/ 1 h 559408"/>
                  <a:gd name="connsiteX2" fmla="*/ 716206 w 716206"/>
                  <a:gd name="connsiteY2" fmla="*/ 559408 h 559408"/>
                  <a:gd name="connsiteX0" fmla="*/ 8 w 716206"/>
                  <a:gd name="connsiteY0" fmla="*/ 553694 h 559409"/>
                  <a:gd name="connsiteX1" fmla="*/ 367592 w 716206"/>
                  <a:gd name="connsiteY1" fmla="*/ 2 h 559409"/>
                  <a:gd name="connsiteX2" fmla="*/ 716206 w 716206"/>
                  <a:gd name="connsiteY2" fmla="*/ 559409 h 559409"/>
                  <a:gd name="connsiteX0" fmla="*/ 8 w 716206"/>
                  <a:gd name="connsiteY0" fmla="*/ 553694 h 559409"/>
                  <a:gd name="connsiteX1" fmla="*/ 360448 w 716206"/>
                  <a:gd name="connsiteY1" fmla="*/ 2 h 559409"/>
                  <a:gd name="connsiteX2" fmla="*/ 716206 w 716206"/>
                  <a:gd name="connsiteY2" fmla="*/ 559409 h 559409"/>
                  <a:gd name="connsiteX0" fmla="*/ 0 w 716198"/>
                  <a:gd name="connsiteY0" fmla="*/ 553694 h 559409"/>
                  <a:gd name="connsiteX1" fmla="*/ 360440 w 716198"/>
                  <a:gd name="connsiteY1" fmla="*/ 2 h 559409"/>
                  <a:gd name="connsiteX2" fmla="*/ 716198 w 716198"/>
                  <a:gd name="connsiteY2" fmla="*/ 559409 h 559409"/>
                  <a:gd name="connsiteX0" fmla="*/ 0 w 716199"/>
                  <a:gd name="connsiteY0" fmla="*/ 553696 h 559411"/>
                  <a:gd name="connsiteX1" fmla="*/ 360440 w 716199"/>
                  <a:gd name="connsiteY1" fmla="*/ 4 h 559411"/>
                  <a:gd name="connsiteX2" fmla="*/ 716198 w 716199"/>
                  <a:gd name="connsiteY2" fmla="*/ 559411 h 559411"/>
                  <a:gd name="connsiteX0" fmla="*/ 0 w 716199"/>
                  <a:gd name="connsiteY0" fmla="*/ 553697 h 559412"/>
                  <a:gd name="connsiteX1" fmla="*/ 360440 w 716199"/>
                  <a:gd name="connsiteY1" fmla="*/ 5 h 559412"/>
                  <a:gd name="connsiteX2" fmla="*/ 716198 w 716199"/>
                  <a:gd name="connsiteY2" fmla="*/ 559412 h 559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6199" h="559412">
                    <a:moveTo>
                      <a:pt x="0" y="553697"/>
                    </a:moveTo>
                    <a:cubicBezTo>
                      <a:pt x="5846" y="172937"/>
                      <a:pt x="168856" y="-747"/>
                      <a:pt x="360440" y="5"/>
                    </a:cubicBezTo>
                    <a:cubicBezTo>
                      <a:pt x="565530" y="-1122"/>
                      <a:pt x="716674" y="178830"/>
                      <a:pt x="716198" y="559412"/>
                    </a:cubicBezTo>
                  </a:path>
                </a:pathLst>
              </a:custGeom>
              <a:solidFill>
                <a:srgbClr val="80FEFF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TextBox 167"/>
              <p:cNvSpPr txBox="1"/>
              <p:nvPr/>
            </p:nvSpPr>
            <p:spPr>
              <a:xfrm>
                <a:off x="5891897" y="2881572"/>
                <a:ext cx="467263" cy="26140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/>
              <a:p>
                <a:pPr algn="ctr"/>
                <a:r>
                  <a:rPr lang="nl-BE" b="1" dirty="0">
                    <a:solidFill>
                      <a:sysClr val="windowText" lastClr="000000"/>
                    </a:solidFill>
                  </a:rPr>
                  <a:t>C</a:t>
                </a:r>
                <a:endParaRPr lang="en-US" b="1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12" name="Flowchart: Collate 67"/>
            <p:cNvSpPr/>
            <p:nvPr/>
          </p:nvSpPr>
          <p:spPr>
            <a:xfrm rot="5400000">
              <a:off x="4411699" y="4196280"/>
              <a:ext cx="180004" cy="36000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5000 w 10000"/>
                <a:gd name="connsiteY2" fmla="*/ 500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5000 w 10000"/>
                <a:gd name="connsiteY5" fmla="*/ 5000 h 10000"/>
                <a:gd name="connsiteX6" fmla="*/ 0 w 10000"/>
                <a:gd name="connsiteY6" fmla="*/ 0 h 10000"/>
                <a:gd name="connsiteX0" fmla="*/ 0 w 10000"/>
                <a:gd name="connsiteY0" fmla="*/ 20 h 10020"/>
                <a:gd name="connsiteX1" fmla="*/ 4836 w 10000"/>
                <a:gd name="connsiteY1" fmla="*/ 0 h 10020"/>
                <a:gd name="connsiteX2" fmla="*/ 10000 w 10000"/>
                <a:gd name="connsiteY2" fmla="*/ 20 h 10020"/>
                <a:gd name="connsiteX3" fmla="*/ 5000 w 10000"/>
                <a:gd name="connsiteY3" fmla="*/ 5020 h 10020"/>
                <a:gd name="connsiteX4" fmla="*/ 10000 w 10000"/>
                <a:gd name="connsiteY4" fmla="*/ 10020 h 10020"/>
                <a:gd name="connsiteX5" fmla="*/ 0 w 10000"/>
                <a:gd name="connsiteY5" fmla="*/ 10020 h 10020"/>
                <a:gd name="connsiteX6" fmla="*/ 5000 w 10000"/>
                <a:gd name="connsiteY6" fmla="*/ 5020 h 10020"/>
                <a:gd name="connsiteX7" fmla="*/ 0 w 10000"/>
                <a:gd name="connsiteY7" fmla="*/ 20 h 10020"/>
                <a:gd name="connsiteX0" fmla="*/ 0 w 10000"/>
                <a:gd name="connsiteY0" fmla="*/ 2261 h 12261"/>
                <a:gd name="connsiteX1" fmla="*/ 5085 w 10000"/>
                <a:gd name="connsiteY1" fmla="*/ 0 h 12261"/>
                <a:gd name="connsiteX2" fmla="*/ 10000 w 10000"/>
                <a:gd name="connsiteY2" fmla="*/ 2261 h 12261"/>
                <a:gd name="connsiteX3" fmla="*/ 5000 w 10000"/>
                <a:gd name="connsiteY3" fmla="*/ 7261 h 12261"/>
                <a:gd name="connsiteX4" fmla="*/ 10000 w 10000"/>
                <a:gd name="connsiteY4" fmla="*/ 12261 h 12261"/>
                <a:gd name="connsiteX5" fmla="*/ 0 w 10000"/>
                <a:gd name="connsiteY5" fmla="*/ 12261 h 12261"/>
                <a:gd name="connsiteX6" fmla="*/ 5000 w 10000"/>
                <a:gd name="connsiteY6" fmla="*/ 7261 h 12261"/>
                <a:gd name="connsiteX7" fmla="*/ 0 w 10000"/>
                <a:gd name="connsiteY7" fmla="*/ 2261 h 12261"/>
                <a:gd name="connsiteX0" fmla="*/ 0 w 10000"/>
                <a:gd name="connsiteY0" fmla="*/ 2261 h 12327"/>
                <a:gd name="connsiteX1" fmla="*/ 5085 w 10000"/>
                <a:gd name="connsiteY1" fmla="*/ 0 h 12327"/>
                <a:gd name="connsiteX2" fmla="*/ 10000 w 10000"/>
                <a:gd name="connsiteY2" fmla="*/ 2261 h 12327"/>
                <a:gd name="connsiteX3" fmla="*/ 5000 w 10000"/>
                <a:gd name="connsiteY3" fmla="*/ 7261 h 12327"/>
                <a:gd name="connsiteX4" fmla="*/ 10000 w 10000"/>
                <a:gd name="connsiteY4" fmla="*/ 12261 h 12327"/>
                <a:gd name="connsiteX5" fmla="*/ 4961 w 10000"/>
                <a:gd name="connsiteY5" fmla="*/ 12327 h 12327"/>
                <a:gd name="connsiteX6" fmla="*/ 0 w 10000"/>
                <a:gd name="connsiteY6" fmla="*/ 12261 h 12327"/>
                <a:gd name="connsiteX7" fmla="*/ 5000 w 10000"/>
                <a:gd name="connsiteY7" fmla="*/ 7261 h 12327"/>
                <a:gd name="connsiteX8" fmla="*/ 0 w 10000"/>
                <a:gd name="connsiteY8" fmla="*/ 2261 h 12327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5 w 10005"/>
                <a:gd name="connsiteY0" fmla="*/ 2261 h 14071"/>
                <a:gd name="connsiteX1" fmla="*/ 5090 w 10005"/>
                <a:gd name="connsiteY1" fmla="*/ 0 h 14071"/>
                <a:gd name="connsiteX2" fmla="*/ 10005 w 10005"/>
                <a:gd name="connsiteY2" fmla="*/ 2261 h 14071"/>
                <a:gd name="connsiteX3" fmla="*/ 5005 w 10005"/>
                <a:gd name="connsiteY3" fmla="*/ 7261 h 14071"/>
                <a:gd name="connsiteX4" fmla="*/ 10005 w 10005"/>
                <a:gd name="connsiteY4" fmla="*/ 12261 h 14071"/>
                <a:gd name="connsiteX5" fmla="*/ 4841 w 10005"/>
                <a:gd name="connsiteY5" fmla="*/ 14070 h 14071"/>
                <a:gd name="connsiteX6" fmla="*/ 5 w 10005"/>
                <a:gd name="connsiteY6" fmla="*/ 12261 h 14071"/>
                <a:gd name="connsiteX7" fmla="*/ 5005 w 10005"/>
                <a:gd name="connsiteY7" fmla="*/ 7261 h 14071"/>
                <a:gd name="connsiteX8" fmla="*/ 5 w 10005"/>
                <a:gd name="connsiteY8" fmla="*/ 2261 h 14071"/>
                <a:gd name="connsiteX0" fmla="*/ 5 w 10005"/>
                <a:gd name="connsiteY0" fmla="*/ 2261 h 14319"/>
                <a:gd name="connsiteX1" fmla="*/ 5090 w 10005"/>
                <a:gd name="connsiteY1" fmla="*/ 0 h 14319"/>
                <a:gd name="connsiteX2" fmla="*/ 10005 w 10005"/>
                <a:gd name="connsiteY2" fmla="*/ 2261 h 14319"/>
                <a:gd name="connsiteX3" fmla="*/ 5005 w 10005"/>
                <a:gd name="connsiteY3" fmla="*/ 7261 h 14319"/>
                <a:gd name="connsiteX4" fmla="*/ 10005 w 10005"/>
                <a:gd name="connsiteY4" fmla="*/ 12261 h 14319"/>
                <a:gd name="connsiteX5" fmla="*/ 4841 w 10005"/>
                <a:gd name="connsiteY5" fmla="*/ 14319 h 14319"/>
                <a:gd name="connsiteX6" fmla="*/ 5 w 10005"/>
                <a:gd name="connsiteY6" fmla="*/ 12261 h 14319"/>
                <a:gd name="connsiteX7" fmla="*/ 5005 w 10005"/>
                <a:gd name="connsiteY7" fmla="*/ 7261 h 14319"/>
                <a:gd name="connsiteX8" fmla="*/ 5 w 10005"/>
                <a:gd name="connsiteY8" fmla="*/ 2261 h 14319"/>
                <a:gd name="connsiteX0" fmla="*/ 5 w 10005"/>
                <a:gd name="connsiteY0" fmla="*/ 2261 h 14444"/>
                <a:gd name="connsiteX1" fmla="*/ 5090 w 10005"/>
                <a:gd name="connsiteY1" fmla="*/ 0 h 14444"/>
                <a:gd name="connsiteX2" fmla="*/ 10005 w 10005"/>
                <a:gd name="connsiteY2" fmla="*/ 2261 h 14444"/>
                <a:gd name="connsiteX3" fmla="*/ 5005 w 10005"/>
                <a:gd name="connsiteY3" fmla="*/ 7261 h 14444"/>
                <a:gd name="connsiteX4" fmla="*/ 10005 w 10005"/>
                <a:gd name="connsiteY4" fmla="*/ 12261 h 14444"/>
                <a:gd name="connsiteX5" fmla="*/ 4966 w 10005"/>
                <a:gd name="connsiteY5" fmla="*/ 14444 h 14444"/>
                <a:gd name="connsiteX6" fmla="*/ 5 w 10005"/>
                <a:gd name="connsiteY6" fmla="*/ 12261 h 14444"/>
                <a:gd name="connsiteX7" fmla="*/ 5005 w 10005"/>
                <a:gd name="connsiteY7" fmla="*/ 7261 h 14444"/>
                <a:gd name="connsiteX8" fmla="*/ 5 w 10005"/>
                <a:gd name="connsiteY8" fmla="*/ 2261 h 14444"/>
                <a:gd name="connsiteX0" fmla="*/ 5 w 10005"/>
                <a:gd name="connsiteY0" fmla="*/ 2261 h 14444"/>
                <a:gd name="connsiteX1" fmla="*/ 5090 w 10005"/>
                <a:gd name="connsiteY1" fmla="*/ 0 h 14444"/>
                <a:gd name="connsiteX2" fmla="*/ 10005 w 10005"/>
                <a:gd name="connsiteY2" fmla="*/ 2261 h 14444"/>
                <a:gd name="connsiteX3" fmla="*/ 5005 w 10005"/>
                <a:gd name="connsiteY3" fmla="*/ 7261 h 14444"/>
                <a:gd name="connsiteX4" fmla="*/ 10005 w 10005"/>
                <a:gd name="connsiteY4" fmla="*/ 12261 h 14444"/>
                <a:gd name="connsiteX5" fmla="*/ 4966 w 10005"/>
                <a:gd name="connsiteY5" fmla="*/ 14444 h 14444"/>
                <a:gd name="connsiteX6" fmla="*/ 5 w 10005"/>
                <a:gd name="connsiteY6" fmla="*/ 12261 h 14444"/>
                <a:gd name="connsiteX7" fmla="*/ 5005 w 10005"/>
                <a:gd name="connsiteY7" fmla="*/ 7261 h 14444"/>
                <a:gd name="connsiteX8" fmla="*/ 5 w 10005"/>
                <a:gd name="connsiteY8" fmla="*/ 2261 h 14444"/>
                <a:gd name="connsiteX0" fmla="*/ 247 w 10247"/>
                <a:gd name="connsiteY0" fmla="*/ 2261 h 14444"/>
                <a:gd name="connsiteX1" fmla="*/ 5332 w 10247"/>
                <a:gd name="connsiteY1" fmla="*/ 0 h 14444"/>
                <a:gd name="connsiteX2" fmla="*/ 10247 w 10247"/>
                <a:gd name="connsiteY2" fmla="*/ 2261 h 14444"/>
                <a:gd name="connsiteX3" fmla="*/ 5247 w 10247"/>
                <a:gd name="connsiteY3" fmla="*/ 7261 h 14444"/>
                <a:gd name="connsiteX4" fmla="*/ 10247 w 10247"/>
                <a:gd name="connsiteY4" fmla="*/ 12261 h 14444"/>
                <a:gd name="connsiteX5" fmla="*/ 5208 w 10247"/>
                <a:gd name="connsiteY5" fmla="*/ 14444 h 14444"/>
                <a:gd name="connsiteX6" fmla="*/ 247 w 10247"/>
                <a:gd name="connsiteY6" fmla="*/ 12261 h 14444"/>
                <a:gd name="connsiteX7" fmla="*/ 5247 w 10247"/>
                <a:gd name="connsiteY7" fmla="*/ 7261 h 14444"/>
                <a:gd name="connsiteX8" fmla="*/ 247 w 10247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755"/>
                <a:gd name="connsiteX1" fmla="*/ 5332 w 10479"/>
                <a:gd name="connsiteY1" fmla="*/ 0 h 14755"/>
                <a:gd name="connsiteX2" fmla="*/ 10247 w 10479"/>
                <a:gd name="connsiteY2" fmla="*/ 2261 h 14755"/>
                <a:gd name="connsiteX3" fmla="*/ 5247 w 10479"/>
                <a:gd name="connsiteY3" fmla="*/ 7261 h 14755"/>
                <a:gd name="connsiteX4" fmla="*/ 10247 w 10479"/>
                <a:gd name="connsiteY4" fmla="*/ 12261 h 14755"/>
                <a:gd name="connsiteX5" fmla="*/ 5333 w 10479"/>
                <a:gd name="connsiteY5" fmla="*/ 14755 h 14755"/>
                <a:gd name="connsiteX6" fmla="*/ 247 w 10479"/>
                <a:gd name="connsiteY6" fmla="*/ 12261 h 14755"/>
                <a:gd name="connsiteX7" fmla="*/ 5247 w 10479"/>
                <a:gd name="connsiteY7" fmla="*/ 7261 h 14755"/>
                <a:gd name="connsiteX8" fmla="*/ 247 w 10479"/>
                <a:gd name="connsiteY8" fmla="*/ 2261 h 14755"/>
                <a:gd name="connsiteX0" fmla="*/ 247 w 10479"/>
                <a:gd name="connsiteY0" fmla="*/ 2261 h 14755"/>
                <a:gd name="connsiteX1" fmla="*/ 5332 w 10479"/>
                <a:gd name="connsiteY1" fmla="*/ 0 h 14755"/>
                <a:gd name="connsiteX2" fmla="*/ 10247 w 10479"/>
                <a:gd name="connsiteY2" fmla="*/ 2261 h 14755"/>
                <a:gd name="connsiteX3" fmla="*/ 5247 w 10479"/>
                <a:gd name="connsiteY3" fmla="*/ 7261 h 14755"/>
                <a:gd name="connsiteX4" fmla="*/ 10247 w 10479"/>
                <a:gd name="connsiteY4" fmla="*/ 12261 h 14755"/>
                <a:gd name="connsiteX5" fmla="*/ 5333 w 10479"/>
                <a:gd name="connsiteY5" fmla="*/ 14755 h 14755"/>
                <a:gd name="connsiteX6" fmla="*/ 247 w 10479"/>
                <a:gd name="connsiteY6" fmla="*/ 12261 h 14755"/>
                <a:gd name="connsiteX7" fmla="*/ 5247 w 10479"/>
                <a:gd name="connsiteY7" fmla="*/ 7261 h 14755"/>
                <a:gd name="connsiteX8" fmla="*/ 247 w 10479"/>
                <a:gd name="connsiteY8" fmla="*/ 2261 h 14755"/>
                <a:gd name="connsiteX0" fmla="*/ 247 w 10479"/>
                <a:gd name="connsiteY0" fmla="*/ 2488 h 14982"/>
                <a:gd name="connsiteX1" fmla="*/ 5332 w 10479"/>
                <a:gd name="connsiteY1" fmla="*/ 0 h 14982"/>
                <a:gd name="connsiteX2" fmla="*/ 10247 w 10479"/>
                <a:gd name="connsiteY2" fmla="*/ 2488 h 14982"/>
                <a:gd name="connsiteX3" fmla="*/ 5247 w 10479"/>
                <a:gd name="connsiteY3" fmla="*/ 7488 h 14982"/>
                <a:gd name="connsiteX4" fmla="*/ 10247 w 10479"/>
                <a:gd name="connsiteY4" fmla="*/ 12488 h 14982"/>
                <a:gd name="connsiteX5" fmla="*/ 5333 w 10479"/>
                <a:gd name="connsiteY5" fmla="*/ 14982 h 14982"/>
                <a:gd name="connsiteX6" fmla="*/ 247 w 10479"/>
                <a:gd name="connsiteY6" fmla="*/ 12488 h 14982"/>
                <a:gd name="connsiteX7" fmla="*/ 5247 w 10479"/>
                <a:gd name="connsiteY7" fmla="*/ 7488 h 14982"/>
                <a:gd name="connsiteX8" fmla="*/ 247 w 10479"/>
                <a:gd name="connsiteY8" fmla="*/ 2488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9" h="14982">
                  <a:moveTo>
                    <a:pt x="247" y="2488"/>
                  </a:moveTo>
                  <a:cubicBezTo>
                    <a:pt x="-922" y="1298"/>
                    <a:pt x="2267" y="7"/>
                    <a:pt x="5332" y="0"/>
                  </a:cubicBezTo>
                  <a:cubicBezTo>
                    <a:pt x="8340" y="7"/>
                    <a:pt x="11349" y="1174"/>
                    <a:pt x="10247" y="2488"/>
                  </a:cubicBezTo>
                  <a:lnTo>
                    <a:pt x="5247" y="7488"/>
                  </a:lnTo>
                  <a:lnTo>
                    <a:pt x="10247" y="12488"/>
                  </a:lnTo>
                  <a:cubicBezTo>
                    <a:pt x="11390" y="13713"/>
                    <a:pt x="7677" y="15002"/>
                    <a:pt x="5333" y="14982"/>
                  </a:cubicBezTo>
                  <a:cubicBezTo>
                    <a:pt x="2725" y="14974"/>
                    <a:pt x="-880" y="13776"/>
                    <a:pt x="247" y="12488"/>
                  </a:cubicBezTo>
                  <a:lnTo>
                    <a:pt x="5247" y="7488"/>
                  </a:lnTo>
                  <a:lnTo>
                    <a:pt x="247" y="2488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1" name="Tekstvak 210"/>
          <p:cNvSpPr txBox="1"/>
          <p:nvPr/>
        </p:nvSpPr>
        <p:spPr>
          <a:xfrm>
            <a:off x="2625959" y="3080685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14" name="Tekstvak 213"/>
          <p:cNvSpPr txBox="1"/>
          <p:nvPr/>
        </p:nvSpPr>
        <p:spPr>
          <a:xfrm>
            <a:off x="4205979" y="5679025"/>
            <a:ext cx="450005" cy="63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A3</a:t>
            </a:r>
          </a:p>
        </p:txBody>
      </p:sp>
      <p:sp>
        <p:nvSpPr>
          <p:cNvPr id="215" name="Tekstvak 214"/>
          <p:cNvSpPr txBox="1"/>
          <p:nvPr/>
        </p:nvSpPr>
        <p:spPr>
          <a:xfrm>
            <a:off x="4281590" y="5949028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16" name="Tekstvak 215"/>
          <p:cNvSpPr txBox="1"/>
          <p:nvPr/>
        </p:nvSpPr>
        <p:spPr>
          <a:xfrm>
            <a:off x="4205979" y="4959785"/>
            <a:ext cx="450005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A2</a:t>
            </a:r>
          </a:p>
        </p:txBody>
      </p:sp>
      <p:sp>
        <p:nvSpPr>
          <p:cNvPr id="217" name="Tekstvak 216"/>
          <p:cNvSpPr txBox="1"/>
          <p:nvPr/>
        </p:nvSpPr>
        <p:spPr>
          <a:xfrm>
            <a:off x="4295980" y="5229787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18" name="Tekstvak 217"/>
          <p:cNvSpPr txBox="1"/>
          <p:nvPr/>
        </p:nvSpPr>
        <p:spPr>
          <a:xfrm>
            <a:off x="4205979" y="4239394"/>
            <a:ext cx="810009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A1</a:t>
            </a:r>
          </a:p>
        </p:txBody>
      </p:sp>
      <p:sp>
        <p:nvSpPr>
          <p:cNvPr id="219" name="Tekstvak 218"/>
          <p:cNvSpPr txBox="1"/>
          <p:nvPr/>
        </p:nvSpPr>
        <p:spPr>
          <a:xfrm>
            <a:off x="4281590" y="4509396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20" name="Tekstvak 219"/>
          <p:cNvSpPr txBox="1"/>
          <p:nvPr/>
        </p:nvSpPr>
        <p:spPr>
          <a:xfrm>
            <a:off x="4655984" y="4509396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224" name="Group 153"/>
          <p:cNvGrpSpPr/>
          <p:nvPr/>
        </p:nvGrpSpPr>
        <p:grpSpPr>
          <a:xfrm>
            <a:off x="9246035" y="2078985"/>
            <a:ext cx="540006" cy="540006"/>
            <a:chOff x="6920398" y="2520268"/>
            <a:chExt cx="540006" cy="540006"/>
          </a:xfrm>
        </p:grpSpPr>
        <p:sp>
          <p:nvSpPr>
            <p:cNvPr id="225" name="Rectangle 154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8" name="Tekstvak 227"/>
          <p:cNvSpPr txBox="1"/>
          <p:nvPr/>
        </p:nvSpPr>
        <p:spPr>
          <a:xfrm>
            <a:off x="9594565" y="182964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9" name="Tekstvak 228"/>
          <p:cNvSpPr txBox="1"/>
          <p:nvPr/>
        </p:nvSpPr>
        <p:spPr>
          <a:xfrm>
            <a:off x="5555994" y="6129030"/>
            <a:ext cx="450005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HQ</a:t>
            </a:r>
          </a:p>
        </p:txBody>
      </p:sp>
      <p:sp>
        <p:nvSpPr>
          <p:cNvPr id="234" name="Rechthoek 233"/>
          <p:cNvSpPr/>
          <p:nvPr/>
        </p:nvSpPr>
        <p:spPr>
          <a:xfrm>
            <a:off x="2315958" y="5229020"/>
            <a:ext cx="810516" cy="27115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SEAD</a:t>
            </a:r>
          </a:p>
        </p:txBody>
      </p:sp>
      <p:sp>
        <p:nvSpPr>
          <p:cNvPr id="235" name="Rechthoek 234"/>
          <p:cNvSpPr/>
          <p:nvPr/>
        </p:nvSpPr>
        <p:spPr>
          <a:xfrm>
            <a:off x="2315958" y="4869016"/>
            <a:ext cx="810009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CAS</a:t>
            </a:r>
          </a:p>
        </p:txBody>
      </p:sp>
      <p:sp>
        <p:nvSpPr>
          <p:cNvPr id="236" name="Rechthoek 235"/>
          <p:cNvSpPr/>
          <p:nvPr/>
        </p:nvSpPr>
        <p:spPr>
          <a:xfrm>
            <a:off x="2315958" y="5589024"/>
            <a:ext cx="810009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BAI</a:t>
            </a:r>
          </a:p>
        </p:txBody>
      </p:sp>
      <p:cxnSp>
        <p:nvCxnSpPr>
          <p:cNvPr id="237" name="Rechte verbindingslijn 236"/>
          <p:cNvCxnSpPr>
            <a:stCxn id="234" idx="3"/>
            <a:endCxn id="216" idx="1"/>
          </p:cNvCxnSpPr>
          <p:nvPr/>
        </p:nvCxnSpPr>
        <p:spPr>
          <a:xfrm flipV="1">
            <a:off x="3126474" y="5274788"/>
            <a:ext cx="1079505" cy="8981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Rechte verbindingslijn 238"/>
          <p:cNvCxnSpPr>
            <a:stCxn id="235" idx="3"/>
            <a:endCxn id="218" idx="1"/>
          </p:cNvCxnSpPr>
          <p:nvPr/>
        </p:nvCxnSpPr>
        <p:spPr>
          <a:xfrm flipV="1">
            <a:off x="3125967" y="4554397"/>
            <a:ext cx="1080012" cy="449621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Rechte verbindingslijn 241"/>
          <p:cNvCxnSpPr>
            <a:stCxn id="236" idx="3"/>
            <a:endCxn id="216" idx="1"/>
          </p:cNvCxnSpPr>
          <p:nvPr/>
        </p:nvCxnSpPr>
        <p:spPr>
          <a:xfrm flipV="1">
            <a:off x="3125967" y="5274788"/>
            <a:ext cx="1080012" cy="44923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Rechte verbindingslijn 244"/>
          <p:cNvCxnSpPr>
            <a:stCxn id="236" idx="3"/>
            <a:endCxn id="214" idx="1"/>
          </p:cNvCxnSpPr>
          <p:nvPr/>
        </p:nvCxnSpPr>
        <p:spPr>
          <a:xfrm>
            <a:off x="3125967" y="5724026"/>
            <a:ext cx="1080012" cy="27000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Rechte verbindingslijn met pijl 247"/>
          <p:cNvCxnSpPr>
            <a:stCxn id="30" idx="1"/>
            <a:endCxn id="205" idx="6"/>
          </p:cNvCxnSpPr>
          <p:nvPr/>
        </p:nvCxnSpPr>
        <p:spPr>
          <a:xfrm flipH="1" flipV="1">
            <a:off x="1595950" y="5108716"/>
            <a:ext cx="540006" cy="255306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Rechte verbindingslijn met pijl 252"/>
          <p:cNvCxnSpPr>
            <a:stCxn id="30" idx="0"/>
            <a:endCxn id="221" idx="4"/>
          </p:cNvCxnSpPr>
          <p:nvPr/>
        </p:nvCxnSpPr>
        <p:spPr>
          <a:xfrm flipV="1">
            <a:off x="2720963" y="4149008"/>
            <a:ext cx="360004" cy="540006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Rechte verbindingslijn met pijl 255"/>
          <p:cNvCxnSpPr>
            <a:stCxn id="205" idx="6"/>
            <a:endCxn id="167" idx="2"/>
          </p:cNvCxnSpPr>
          <p:nvPr/>
        </p:nvCxnSpPr>
        <p:spPr>
          <a:xfrm flipH="1" flipV="1">
            <a:off x="1017380" y="4689475"/>
            <a:ext cx="578570" cy="419241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Rechte verbindingslijn met pijl 256"/>
          <p:cNvCxnSpPr>
            <a:stCxn id="205" idx="6"/>
            <a:endCxn id="171" idx="1"/>
          </p:cNvCxnSpPr>
          <p:nvPr/>
        </p:nvCxnSpPr>
        <p:spPr>
          <a:xfrm flipH="1">
            <a:off x="752406" y="5108716"/>
            <a:ext cx="843544" cy="722770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Rechte verbindingslijn met pijl 257"/>
          <p:cNvCxnSpPr>
            <a:stCxn id="221" idx="4"/>
          </p:cNvCxnSpPr>
          <p:nvPr/>
        </p:nvCxnSpPr>
        <p:spPr>
          <a:xfrm flipH="1" flipV="1">
            <a:off x="3035967" y="3968392"/>
            <a:ext cx="45000" cy="180616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kstvak 259"/>
          <p:cNvSpPr txBox="1"/>
          <p:nvPr/>
        </p:nvSpPr>
        <p:spPr>
          <a:xfrm>
            <a:off x="3665973" y="3429000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GROUP2</a:t>
            </a:r>
          </a:p>
        </p:txBody>
      </p:sp>
      <p:sp>
        <p:nvSpPr>
          <p:cNvPr id="261" name="TextBox 19"/>
          <p:cNvSpPr txBox="1"/>
          <p:nvPr/>
        </p:nvSpPr>
        <p:spPr>
          <a:xfrm>
            <a:off x="9786041" y="2258987"/>
            <a:ext cx="2250025" cy="900010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accent2"/>
                </a:solidFill>
              </a:rPr>
              <a:t>HQ </a:t>
            </a:r>
            <a:r>
              <a:rPr lang="nl-BE" sz="1600" b="1" dirty="0" err="1">
                <a:solidFill>
                  <a:schemeClr val="accent2"/>
                </a:solidFill>
              </a:rPr>
              <a:t>defines</a:t>
            </a:r>
            <a:r>
              <a:rPr lang="nl-BE" sz="1600" b="1" dirty="0">
                <a:solidFill>
                  <a:schemeClr val="accent2"/>
                </a:solidFill>
              </a:rPr>
              <a:t> a CAS </a:t>
            </a:r>
            <a:r>
              <a:rPr lang="nl-BE" sz="1600" b="1" dirty="0" err="1">
                <a:solidFill>
                  <a:schemeClr val="accent2"/>
                </a:solidFill>
              </a:rPr>
              <a:t>for</a:t>
            </a:r>
            <a:r>
              <a:rPr lang="nl-BE" sz="1600" b="1" dirty="0">
                <a:solidFill>
                  <a:schemeClr val="accent2"/>
                </a:solidFill>
              </a:rPr>
              <a:t> A1 </a:t>
            </a:r>
            <a:r>
              <a:rPr lang="nl-BE" sz="1600" b="1" dirty="0" err="1">
                <a:solidFill>
                  <a:schemeClr val="accent2"/>
                </a:solidFill>
              </a:rPr>
              <a:t>because</a:t>
            </a:r>
            <a:r>
              <a:rPr lang="nl-BE" sz="1600" b="1" dirty="0">
                <a:solidFill>
                  <a:schemeClr val="accent2"/>
                </a:solidFill>
              </a:rPr>
              <a:t> of </a:t>
            </a:r>
            <a:r>
              <a:rPr lang="nl-BE" sz="1600" b="1" dirty="0" err="1">
                <a:solidFill>
                  <a:schemeClr val="accent2"/>
                </a:solidFill>
              </a:rPr>
              <a:t>nearby</a:t>
            </a:r>
            <a:r>
              <a:rPr lang="nl-BE" sz="1600" b="1" dirty="0">
                <a:solidFill>
                  <a:schemeClr val="accent2"/>
                </a:solidFill>
              </a:rPr>
              <a:t> </a:t>
            </a:r>
            <a:r>
              <a:rPr lang="nl-BE" sz="1600" b="1" dirty="0" err="1">
                <a:solidFill>
                  <a:schemeClr val="accent2"/>
                </a:solidFill>
              </a:rPr>
              <a:t>friendlies</a:t>
            </a:r>
            <a:r>
              <a:rPr lang="nl-BE" sz="1600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262" name="TextBox 19"/>
          <p:cNvSpPr txBox="1"/>
          <p:nvPr/>
        </p:nvSpPr>
        <p:spPr>
          <a:xfrm>
            <a:off x="8346025" y="3969006"/>
            <a:ext cx="2250025" cy="900010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accent2"/>
                </a:solidFill>
              </a:rPr>
              <a:t>HQ </a:t>
            </a:r>
            <a:r>
              <a:rPr lang="nl-BE" sz="1600" b="1" dirty="0" err="1">
                <a:solidFill>
                  <a:schemeClr val="accent2"/>
                </a:solidFill>
              </a:rPr>
              <a:t>defines</a:t>
            </a:r>
            <a:r>
              <a:rPr lang="nl-BE" sz="1600" b="1" dirty="0">
                <a:solidFill>
                  <a:schemeClr val="accent2"/>
                </a:solidFill>
              </a:rPr>
              <a:t> BAI </a:t>
            </a:r>
            <a:r>
              <a:rPr lang="nl-BE" sz="1600" b="1" dirty="0" err="1">
                <a:solidFill>
                  <a:schemeClr val="accent2"/>
                </a:solidFill>
              </a:rPr>
              <a:t>tasks</a:t>
            </a:r>
            <a:r>
              <a:rPr lang="nl-BE" sz="1600" b="1" dirty="0">
                <a:solidFill>
                  <a:schemeClr val="accent2"/>
                </a:solidFill>
              </a:rPr>
              <a:t> </a:t>
            </a:r>
            <a:r>
              <a:rPr lang="nl-BE" sz="1600" b="1" dirty="0" err="1">
                <a:solidFill>
                  <a:schemeClr val="accent2"/>
                </a:solidFill>
              </a:rPr>
              <a:t>for</a:t>
            </a:r>
            <a:r>
              <a:rPr lang="nl-BE" sz="1600" b="1" dirty="0">
                <a:solidFill>
                  <a:schemeClr val="accent2"/>
                </a:solidFill>
              </a:rPr>
              <a:t> A2 </a:t>
            </a:r>
            <a:r>
              <a:rPr lang="nl-BE" sz="1600" b="1" dirty="0" err="1">
                <a:solidFill>
                  <a:schemeClr val="accent2"/>
                </a:solidFill>
              </a:rPr>
              <a:t>and</a:t>
            </a:r>
            <a:r>
              <a:rPr lang="nl-BE" sz="1600" b="1" dirty="0">
                <a:solidFill>
                  <a:schemeClr val="accent2"/>
                </a:solidFill>
              </a:rPr>
              <a:t> A2 </a:t>
            </a:r>
            <a:r>
              <a:rPr lang="nl-BE" sz="1600" b="1" dirty="0" err="1">
                <a:solidFill>
                  <a:schemeClr val="accent2"/>
                </a:solidFill>
              </a:rPr>
              <a:t>because</a:t>
            </a:r>
            <a:r>
              <a:rPr lang="nl-BE" sz="1600" b="1" dirty="0">
                <a:solidFill>
                  <a:schemeClr val="accent2"/>
                </a:solidFill>
              </a:rPr>
              <a:t> </a:t>
            </a:r>
            <a:r>
              <a:rPr lang="nl-BE" sz="1600" b="1" dirty="0" err="1">
                <a:solidFill>
                  <a:schemeClr val="accent2"/>
                </a:solidFill>
              </a:rPr>
              <a:t>there</a:t>
            </a:r>
            <a:r>
              <a:rPr lang="nl-BE" sz="1600" b="1" dirty="0">
                <a:solidFill>
                  <a:schemeClr val="accent2"/>
                </a:solidFill>
              </a:rPr>
              <a:t> are no </a:t>
            </a:r>
            <a:r>
              <a:rPr lang="nl-BE" sz="1600" b="1" dirty="0" err="1">
                <a:solidFill>
                  <a:schemeClr val="accent2"/>
                </a:solidFill>
              </a:rPr>
              <a:t>friendlies</a:t>
            </a:r>
            <a:r>
              <a:rPr lang="nl-BE" sz="1600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263" name="TextBox 19"/>
          <p:cNvSpPr txBox="1"/>
          <p:nvPr/>
        </p:nvSpPr>
        <p:spPr>
          <a:xfrm>
            <a:off x="8346025" y="5859027"/>
            <a:ext cx="2250025" cy="900010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accent2"/>
                </a:solidFill>
              </a:rPr>
              <a:t>HQ </a:t>
            </a:r>
            <a:r>
              <a:rPr lang="nl-BE" sz="1600" b="1" dirty="0" err="1">
                <a:solidFill>
                  <a:schemeClr val="accent2"/>
                </a:solidFill>
              </a:rPr>
              <a:t>defines</a:t>
            </a:r>
            <a:r>
              <a:rPr lang="nl-BE" sz="1600" b="1" dirty="0">
                <a:solidFill>
                  <a:schemeClr val="accent2"/>
                </a:solidFill>
              </a:rPr>
              <a:t> SEAD </a:t>
            </a:r>
            <a:r>
              <a:rPr lang="nl-BE" sz="1600" b="1" dirty="0" err="1">
                <a:solidFill>
                  <a:schemeClr val="accent2"/>
                </a:solidFill>
              </a:rPr>
              <a:t>task</a:t>
            </a:r>
            <a:r>
              <a:rPr lang="nl-BE" sz="1600" b="1" dirty="0">
                <a:solidFill>
                  <a:schemeClr val="accent2"/>
                </a:solidFill>
              </a:rPr>
              <a:t>(s) </a:t>
            </a:r>
            <a:r>
              <a:rPr lang="nl-BE" sz="1600" b="1" dirty="0" err="1">
                <a:solidFill>
                  <a:schemeClr val="accent2"/>
                </a:solidFill>
              </a:rPr>
              <a:t>because</a:t>
            </a:r>
            <a:r>
              <a:rPr lang="nl-BE" sz="1600" b="1" dirty="0">
                <a:solidFill>
                  <a:schemeClr val="accent2"/>
                </a:solidFill>
              </a:rPr>
              <a:t> of RADAR </a:t>
            </a:r>
            <a:r>
              <a:rPr lang="nl-BE" sz="1600" b="1" dirty="0" err="1">
                <a:solidFill>
                  <a:schemeClr val="accent2"/>
                </a:solidFill>
              </a:rPr>
              <a:t>presence</a:t>
            </a:r>
            <a:r>
              <a:rPr lang="nl-BE" sz="1600" b="1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642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2658702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Build sets of detected objects</a:t>
            </a:r>
            <a:br>
              <a:rPr lang="en-US" dirty="0"/>
            </a:br>
            <a:r>
              <a:rPr lang="en-US" dirty="0"/>
              <a:t>within the battle zone</a:t>
            </a:r>
            <a:br>
              <a:rPr lang="en-US" dirty="0"/>
            </a:br>
            <a:r>
              <a:rPr lang="en-US" dirty="0"/>
              <a:t>using defined detection method(s)</a:t>
            </a:r>
          </a:p>
        </p:txBody>
      </p:sp>
      <p:sp>
        <p:nvSpPr>
          <p:cNvPr id="17" name="Afgeronde rechthoek 18"/>
          <p:cNvSpPr/>
          <p:nvPr/>
        </p:nvSpPr>
        <p:spPr>
          <a:xfrm>
            <a:off x="965943" y="459901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8" name="Straight Connector 2"/>
          <p:cNvCxnSpPr>
            <a:endCxn id="19" idx="2"/>
          </p:cNvCxnSpPr>
          <p:nvPr/>
        </p:nvCxnSpPr>
        <p:spPr>
          <a:xfrm flipV="1">
            <a:off x="1910954" y="4149008"/>
            <a:ext cx="0" cy="450005"/>
          </a:xfrm>
          <a:prstGeom prst="line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fgeronde rechthoek 18"/>
          <p:cNvSpPr/>
          <p:nvPr/>
        </p:nvSpPr>
        <p:spPr>
          <a:xfrm>
            <a:off x="965943" y="3519001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0" name="Rechte verbindingslijn 19"/>
          <p:cNvCxnSpPr/>
          <p:nvPr/>
        </p:nvCxnSpPr>
        <p:spPr>
          <a:xfrm flipV="1">
            <a:off x="1685951" y="5589024"/>
            <a:ext cx="0" cy="18000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7"/>
          <p:cNvSpPr/>
          <p:nvPr/>
        </p:nvSpPr>
        <p:spPr>
          <a:xfrm>
            <a:off x="1595950" y="5409022"/>
            <a:ext cx="180002" cy="180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Rechte verbindingslijn 23"/>
          <p:cNvCxnSpPr>
            <a:stCxn id="17" idx="2"/>
            <a:endCxn id="21" idx="0"/>
          </p:cNvCxnSpPr>
          <p:nvPr/>
        </p:nvCxnSpPr>
        <p:spPr>
          <a:xfrm flipH="1">
            <a:off x="1685951" y="5229020"/>
            <a:ext cx="225003" cy="18000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fgeronde rechthoek 18"/>
          <p:cNvSpPr/>
          <p:nvPr/>
        </p:nvSpPr>
        <p:spPr>
          <a:xfrm>
            <a:off x="695940" y="5769026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6" name="Afgeronde rechthoek 18"/>
          <p:cNvSpPr/>
          <p:nvPr/>
        </p:nvSpPr>
        <p:spPr>
          <a:xfrm>
            <a:off x="785941" y="5859027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7" name="Afgeronde rechthoek 18"/>
          <p:cNvSpPr/>
          <p:nvPr/>
        </p:nvSpPr>
        <p:spPr>
          <a:xfrm>
            <a:off x="875942" y="5949028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SET_GROUP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8" name="Afgeronde rechthoek 18"/>
          <p:cNvSpPr/>
          <p:nvPr/>
        </p:nvSpPr>
        <p:spPr>
          <a:xfrm>
            <a:off x="3395970" y="459901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_AREAS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9" name="Rechte verbindingslijn met pijl 28"/>
          <p:cNvCxnSpPr>
            <a:stCxn id="28" idx="1"/>
            <a:endCxn id="17" idx="3"/>
          </p:cNvCxnSpPr>
          <p:nvPr/>
        </p:nvCxnSpPr>
        <p:spPr>
          <a:xfrm flipH="1">
            <a:off x="2855964" y="4914017"/>
            <a:ext cx="540006" cy="0"/>
          </a:xfrm>
          <a:prstGeom prst="straightConnector1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fgeronde rechthoek 18"/>
          <p:cNvSpPr/>
          <p:nvPr/>
        </p:nvSpPr>
        <p:spPr>
          <a:xfrm>
            <a:off x="3395970" y="540948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…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1" name="Gebogen verbindingslijn 30"/>
          <p:cNvCxnSpPr>
            <a:stCxn id="30" idx="1"/>
            <a:endCxn id="17" idx="3"/>
          </p:cNvCxnSpPr>
          <p:nvPr/>
        </p:nvCxnSpPr>
        <p:spPr>
          <a:xfrm rot="10800000">
            <a:off x="2855964" y="4914017"/>
            <a:ext cx="540006" cy="810470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Rechte verbindingslijn 241"/>
          <p:cNvCxnSpPr>
            <a:stCxn id="113" idx="3"/>
            <a:endCxn id="159" idx="3"/>
          </p:cNvCxnSpPr>
          <p:nvPr/>
        </p:nvCxnSpPr>
        <p:spPr>
          <a:xfrm flipV="1">
            <a:off x="2045955" y="3488960"/>
            <a:ext cx="5081764" cy="1335056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Rechte verbindingslijn 114"/>
          <p:cNvCxnSpPr>
            <a:stCxn id="114" idx="3"/>
          </p:cNvCxnSpPr>
          <p:nvPr/>
        </p:nvCxnSpPr>
        <p:spPr>
          <a:xfrm flipV="1">
            <a:off x="2045955" y="4689014"/>
            <a:ext cx="7560084" cy="495006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19"/>
          <p:cNvSpPr txBox="1"/>
          <p:nvPr/>
        </p:nvSpPr>
        <p:spPr>
          <a:xfrm>
            <a:off x="335937" y="2078985"/>
            <a:ext cx="5040056" cy="630008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GROUP 1 </a:t>
            </a:r>
            <a:r>
              <a:rPr lang="nl-BE" sz="1600" b="1" dirty="0" err="1">
                <a:solidFill>
                  <a:schemeClr val="bg1"/>
                </a:solidFill>
              </a:rPr>
              <a:t>selects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CAS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BAI </a:t>
            </a:r>
            <a:r>
              <a:rPr lang="nl-BE" sz="1600" b="1" dirty="0" err="1">
                <a:solidFill>
                  <a:schemeClr val="bg1"/>
                </a:solidFill>
              </a:rPr>
              <a:t>tasks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GROUP 2 </a:t>
            </a:r>
            <a:r>
              <a:rPr lang="nl-BE" sz="1600" b="1" dirty="0" err="1">
                <a:solidFill>
                  <a:schemeClr val="bg1"/>
                </a:solidFill>
              </a:rPr>
              <a:t>selects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SEAD </a:t>
            </a:r>
            <a:r>
              <a:rPr lang="nl-BE" sz="1600" b="1" dirty="0" err="1">
                <a:solidFill>
                  <a:schemeClr val="bg1"/>
                </a:solidFill>
              </a:rPr>
              <a:t>tasks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1" name="Ovaal 220"/>
          <p:cNvSpPr/>
          <p:nvPr/>
        </p:nvSpPr>
        <p:spPr>
          <a:xfrm>
            <a:off x="2225957" y="3068382"/>
            <a:ext cx="1710019" cy="1080626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05" name="Ovaal 204"/>
          <p:cNvSpPr/>
          <p:nvPr/>
        </p:nvSpPr>
        <p:spPr>
          <a:xfrm>
            <a:off x="-114069" y="3458394"/>
            <a:ext cx="1710019" cy="3300643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59" name="Ovaal 158"/>
          <p:cNvSpPr/>
          <p:nvPr/>
        </p:nvSpPr>
        <p:spPr>
          <a:xfrm>
            <a:off x="6726007" y="1088974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0" name="Ovaal 75"/>
          <p:cNvSpPr/>
          <p:nvPr/>
        </p:nvSpPr>
        <p:spPr>
          <a:xfrm>
            <a:off x="9516038" y="3789004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1" name="Ovaal 160"/>
          <p:cNvSpPr/>
          <p:nvPr/>
        </p:nvSpPr>
        <p:spPr>
          <a:xfrm>
            <a:off x="6636006" y="4081580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2" name="Tekstvak 161"/>
          <p:cNvSpPr txBox="1"/>
          <p:nvPr/>
        </p:nvSpPr>
        <p:spPr>
          <a:xfrm>
            <a:off x="6186001" y="2258987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163" name="Tekstvak 162"/>
          <p:cNvSpPr txBox="1"/>
          <p:nvPr/>
        </p:nvSpPr>
        <p:spPr>
          <a:xfrm>
            <a:off x="6276002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sp>
        <p:nvSpPr>
          <p:cNvPr id="164" name="Tekstvak 163"/>
          <p:cNvSpPr txBox="1"/>
          <p:nvPr/>
        </p:nvSpPr>
        <p:spPr>
          <a:xfrm>
            <a:off x="11136056" y="3789004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3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GROUPS – select </a:t>
            </a:r>
            <a:r>
              <a:rPr lang="nl-BE" dirty="0" err="1"/>
              <a:t>tasks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attack</a:t>
            </a:r>
          </a:p>
        </p:txBody>
      </p:sp>
      <p:grpSp>
        <p:nvGrpSpPr>
          <p:cNvPr id="147" name="Group 146"/>
          <p:cNvGrpSpPr/>
          <p:nvPr/>
        </p:nvGrpSpPr>
        <p:grpSpPr>
          <a:xfrm>
            <a:off x="5741414" y="2708992"/>
            <a:ext cx="709172" cy="425382"/>
            <a:chOff x="875941" y="4540516"/>
            <a:chExt cx="900010" cy="539852"/>
          </a:xfrm>
        </p:grpSpPr>
        <p:sp>
          <p:nvSpPr>
            <p:cNvPr id="148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83885" y="5909224"/>
            <a:ext cx="709172" cy="631924"/>
            <a:chOff x="4983885" y="5909224"/>
            <a:chExt cx="709172" cy="631924"/>
          </a:xfrm>
        </p:grpSpPr>
        <p:sp>
          <p:nvSpPr>
            <p:cNvPr id="175" name="Rectangle 174"/>
            <p:cNvSpPr/>
            <p:nvPr/>
          </p:nvSpPr>
          <p:spPr>
            <a:xfrm>
              <a:off x="4983885" y="5909224"/>
              <a:ext cx="709172" cy="42538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4983885" y="6174029"/>
              <a:ext cx="0" cy="3671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983885" y="6039029"/>
              <a:ext cx="7091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0"/>
          <p:cNvGrpSpPr/>
          <p:nvPr/>
        </p:nvGrpSpPr>
        <p:grpSpPr>
          <a:xfrm>
            <a:off x="7709486" y="5184452"/>
            <a:ext cx="540006" cy="577521"/>
            <a:chOff x="3189020" y="5990595"/>
            <a:chExt cx="540006" cy="577521"/>
          </a:xfrm>
        </p:grpSpPr>
        <p:sp>
          <p:nvSpPr>
            <p:cNvPr id="9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9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1" name="Group 121"/>
          <p:cNvGrpSpPr/>
          <p:nvPr/>
        </p:nvGrpSpPr>
        <p:grpSpPr>
          <a:xfrm>
            <a:off x="10609214" y="4914015"/>
            <a:ext cx="540006" cy="540006"/>
            <a:chOff x="7557854" y="4068597"/>
            <a:chExt cx="540006" cy="540006"/>
          </a:xfrm>
        </p:grpSpPr>
        <p:sp>
          <p:nvSpPr>
            <p:cNvPr id="102" name="Rectangle 135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37"/>
            <p:cNvCxnSpPr>
              <a:stCxn id="102" idx="0"/>
              <a:endCxn id="10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45"/>
          <p:cNvGrpSpPr/>
          <p:nvPr/>
        </p:nvGrpSpPr>
        <p:grpSpPr>
          <a:xfrm>
            <a:off x="7806019" y="2258987"/>
            <a:ext cx="540006" cy="540006"/>
            <a:chOff x="5645995" y="1988984"/>
            <a:chExt cx="540006" cy="540006"/>
          </a:xfrm>
        </p:grpSpPr>
        <p:sp>
          <p:nvSpPr>
            <p:cNvPr id="106" name="Rectangle 146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48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49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50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51"/>
            <p:cNvCxnSpPr>
              <a:stCxn id="106" idx="1"/>
              <a:endCxn id="106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52"/>
            <p:cNvCxnSpPr>
              <a:stCxn id="106" idx="0"/>
              <a:endCxn id="106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kstvak 176"/>
          <p:cNvSpPr txBox="1"/>
          <p:nvPr/>
        </p:nvSpPr>
        <p:spPr>
          <a:xfrm>
            <a:off x="8166023" y="1988984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9" name="Tekstvak 178"/>
          <p:cNvSpPr txBox="1"/>
          <p:nvPr/>
        </p:nvSpPr>
        <p:spPr>
          <a:xfrm>
            <a:off x="8069391" y="4959017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0" name="Tekstvak 179"/>
          <p:cNvSpPr txBox="1"/>
          <p:nvPr/>
        </p:nvSpPr>
        <p:spPr>
          <a:xfrm>
            <a:off x="10956054" y="4661671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165" name="Group 146"/>
          <p:cNvGrpSpPr/>
          <p:nvPr/>
        </p:nvGrpSpPr>
        <p:grpSpPr>
          <a:xfrm>
            <a:off x="6096000" y="4025934"/>
            <a:ext cx="709172" cy="425382"/>
            <a:chOff x="875941" y="4540516"/>
            <a:chExt cx="900010" cy="539852"/>
          </a:xfrm>
        </p:grpSpPr>
        <p:sp>
          <p:nvSpPr>
            <p:cNvPr id="183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87"/>
          <p:cNvGrpSpPr/>
          <p:nvPr/>
        </p:nvGrpSpPr>
        <p:grpSpPr>
          <a:xfrm>
            <a:off x="8172907" y="2984155"/>
            <a:ext cx="545140" cy="622884"/>
            <a:chOff x="10596050" y="3609154"/>
            <a:chExt cx="630007" cy="719854"/>
          </a:xfrm>
        </p:grpSpPr>
        <p:sp>
          <p:nvSpPr>
            <p:cNvPr id="190" name="Rectangle 4"/>
            <p:cNvSpPr/>
            <p:nvPr/>
          </p:nvSpPr>
          <p:spPr>
            <a:xfrm>
              <a:off x="10596050" y="3609154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91" name="Flowchart: Collate 114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TextBox 120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3" name="Tekstvak 192"/>
          <p:cNvSpPr txBox="1"/>
          <p:nvPr/>
        </p:nvSpPr>
        <p:spPr>
          <a:xfrm>
            <a:off x="8526027" y="279899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95" name="Tekstvak 194"/>
          <p:cNvSpPr txBox="1"/>
          <p:nvPr/>
        </p:nvSpPr>
        <p:spPr>
          <a:xfrm>
            <a:off x="5555994" y="2528990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R1</a:t>
            </a:r>
          </a:p>
        </p:txBody>
      </p:sp>
      <p:sp>
        <p:nvSpPr>
          <p:cNvPr id="196" name="Tekstvak 195"/>
          <p:cNvSpPr txBox="1"/>
          <p:nvPr/>
        </p:nvSpPr>
        <p:spPr>
          <a:xfrm>
            <a:off x="5915998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grpSp>
        <p:nvGrpSpPr>
          <p:cNvPr id="166" name="Group 6"/>
          <p:cNvGrpSpPr/>
          <p:nvPr/>
        </p:nvGrpSpPr>
        <p:grpSpPr>
          <a:xfrm>
            <a:off x="425937" y="4015844"/>
            <a:ext cx="591444" cy="673631"/>
            <a:chOff x="5829807" y="2755369"/>
            <a:chExt cx="591444" cy="673631"/>
          </a:xfrm>
        </p:grpSpPr>
        <p:sp>
          <p:nvSpPr>
            <p:cNvPr id="167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9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0" name="Group 168"/>
          <p:cNvGrpSpPr/>
          <p:nvPr/>
        </p:nvGrpSpPr>
        <p:grpSpPr>
          <a:xfrm>
            <a:off x="454751" y="5831480"/>
            <a:ext cx="591444" cy="673631"/>
            <a:chOff x="5829807" y="2755369"/>
            <a:chExt cx="591444" cy="673631"/>
          </a:xfrm>
        </p:grpSpPr>
        <p:sp>
          <p:nvSpPr>
            <p:cNvPr id="171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3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nl-BE" b="1" dirty="0">
                  <a:solidFill>
                    <a:sysClr val="windowText" lastClr="000000"/>
                  </a:solidFill>
                </a:rPr>
                <a:t>B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8" name="Tekstvak 177"/>
          <p:cNvSpPr txBox="1"/>
          <p:nvPr/>
        </p:nvSpPr>
        <p:spPr>
          <a:xfrm>
            <a:off x="279587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197" name="Tekstvak 196"/>
          <p:cNvSpPr txBox="1"/>
          <p:nvPr/>
        </p:nvSpPr>
        <p:spPr>
          <a:xfrm>
            <a:off x="369588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sp>
        <p:nvSpPr>
          <p:cNvPr id="206" name="Tekstvak 205"/>
          <p:cNvSpPr txBox="1"/>
          <p:nvPr/>
        </p:nvSpPr>
        <p:spPr>
          <a:xfrm>
            <a:off x="965943" y="3699003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GROUP1</a:t>
            </a:r>
          </a:p>
        </p:txBody>
      </p:sp>
      <p:grpSp>
        <p:nvGrpSpPr>
          <p:cNvPr id="13" name="Groep 12"/>
          <p:cNvGrpSpPr/>
          <p:nvPr/>
        </p:nvGrpSpPr>
        <p:grpSpPr>
          <a:xfrm>
            <a:off x="2772309" y="3300355"/>
            <a:ext cx="591444" cy="673631"/>
            <a:chOff x="4205979" y="3901809"/>
            <a:chExt cx="591444" cy="673631"/>
          </a:xfrm>
        </p:grpSpPr>
        <p:grpSp>
          <p:nvGrpSpPr>
            <p:cNvPr id="207" name="Group 6"/>
            <p:cNvGrpSpPr/>
            <p:nvPr/>
          </p:nvGrpSpPr>
          <p:grpSpPr>
            <a:xfrm>
              <a:off x="4205979" y="3901809"/>
              <a:ext cx="591444" cy="673631"/>
              <a:chOff x="5829807" y="2755369"/>
              <a:chExt cx="591444" cy="673631"/>
            </a:xfrm>
          </p:grpSpPr>
          <p:sp>
            <p:nvSpPr>
              <p:cNvPr id="208" name="Rectangle 5"/>
              <p:cNvSpPr/>
              <p:nvPr/>
            </p:nvSpPr>
            <p:spPr>
              <a:xfrm>
                <a:off x="5829807" y="2755369"/>
                <a:ext cx="591444" cy="673631"/>
              </a:xfrm>
              <a:custGeom>
                <a:avLst/>
                <a:gdLst>
                  <a:gd name="connsiteX0" fmla="*/ 0 w 720008"/>
                  <a:gd name="connsiteY0" fmla="*/ 0 h 540006"/>
                  <a:gd name="connsiteX1" fmla="*/ 720008 w 720008"/>
                  <a:gd name="connsiteY1" fmla="*/ 0 h 540006"/>
                  <a:gd name="connsiteX2" fmla="*/ 720008 w 720008"/>
                  <a:gd name="connsiteY2" fmla="*/ 540006 h 540006"/>
                  <a:gd name="connsiteX3" fmla="*/ 0 w 720008"/>
                  <a:gd name="connsiteY3" fmla="*/ 540006 h 540006"/>
                  <a:gd name="connsiteX4" fmla="*/ 0 w 720008"/>
                  <a:gd name="connsiteY4" fmla="*/ 0 h 540006"/>
                  <a:gd name="connsiteX0" fmla="*/ 0 w 720008"/>
                  <a:gd name="connsiteY0" fmla="*/ 540006 h 540006"/>
                  <a:gd name="connsiteX1" fmla="*/ 720008 w 720008"/>
                  <a:gd name="connsiteY1" fmla="*/ 0 h 540006"/>
                  <a:gd name="connsiteX2" fmla="*/ 720008 w 720008"/>
                  <a:gd name="connsiteY2" fmla="*/ 540006 h 540006"/>
                  <a:gd name="connsiteX3" fmla="*/ 0 w 720008"/>
                  <a:gd name="connsiteY3" fmla="*/ 540006 h 540006"/>
                  <a:gd name="connsiteX0" fmla="*/ 0 w 720008"/>
                  <a:gd name="connsiteY0" fmla="*/ 549531 h 549531"/>
                  <a:gd name="connsiteX1" fmla="*/ 339008 w 720008"/>
                  <a:gd name="connsiteY1" fmla="*/ 0 h 549531"/>
                  <a:gd name="connsiteX2" fmla="*/ 720008 w 720008"/>
                  <a:gd name="connsiteY2" fmla="*/ 549531 h 549531"/>
                  <a:gd name="connsiteX3" fmla="*/ 0 w 720008"/>
                  <a:gd name="connsiteY3" fmla="*/ 549531 h 549531"/>
                  <a:gd name="connsiteX0" fmla="*/ 0 w 811448"/>
                  <a:gd name="connsiteY0" fmla="*/ 549531 h 640971"/>
                  <a:gd name="connsiteX1" fmla="*/ 339008 w 811448"/>
                  <a:gd name="connsiteY1" fmla="*/ 0 h 640971"/>
                  <a:gd name="connsiteX2" fmla="*/ 811448 w 811448"/>
                  <a:gd name="connsiteY2" fmla="*/ 640971 h 640971"/>
                  <a:gd name="connsiteX0" fmla="*/ 0 w 659048"/>
                  <a:gd name="connsiteY0" fmla="*/ 549531 h 549531"/>
                  <a:gd name="connsiteX1" fmla="*/ 339008 w 659048"/>
                  <a:gd name="connsiteY1" fmla="*/ 0 h 549531"/>
                  <a:gd name="connsiteX2" fmla="*/ 659048 w 659048"/>
                  <a:gd name="connsiteY2" fmla="*/ 536196 h 549531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12 w 716210"/>
                  <a:gd name="connsiteY0" fmla="*/ 549531 h 555246"/>
                  <a:gd name="connsiteX1" fmla="*/ 339020 w 716210"/>
                  <a:gd name="connsiteY1" fmla="*/ 0 h 555246"/>
                  <a:gd name="connsiteX2" fmla="*/ 716210 w 716210"/>
                  <a:gd name="connsiteY2" fmla="*/ 555246 h 555246"/>
                  <a:gd name="connsiteX0" fmla="*/ 12 w 716210"/>
                  <a:gd name="connsiteY0" fmla="*/ 549531 h 555246"/>
                  <a:gd name="connsiteX1" fmla="*/ 339020 w 716210"/>
                  <a:gd name="connsiteY1" fmla="*/ 0 h 555246"/>
                  <a:gd name="connsiteX2" fmla="*/ 716210 w 716210"/>
                  <a:gd name="connsiteY2" fmla="*/ 555246 h 555246"/>
                  <a:gd name="connsiteX0" fmla="*/ 36 w 716234"/>
                  <a:gd name="connsiteY0" fmla="*/ 549531 h 555246"/>
                  <a:gd name="connsiteX1" fmla="*/ 339044 w 716234"/>
                  <a:gd name="connsiteY1" fmla="*/ 0 h 555246"/>
                  <a:gd name="connsiteX2" fmla="*/ 716234 w 716234"/>
                  <a:gd name="connsiteY2" fmla="*/ 555246 h 555246"/>
                  <a:gd name="connsiteX0" fmla="*/ 35 w 716233"/>
                  <a:gd name="connsiteY0" fmla="*/ 549532 h 555247"/>
                  <a:gd name="connsiteX1" fmla="*/ 339043 w 716233"/>
                  <a:gd name="connsiteY1" fmla="*/ 1 h 555247"/>
                  <a:gd name="connsiteX2" fmla="*/ 716233 w 716233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4 h 555249"/>
                  <a:gd name="connsiteX1" fmla="*/ 339019 w 716209"/>
                  <a:gd name="connsiteY1" fmla="*/ 3 h 555249"/>
                  <a:gd name="connsiteX2" fmla="*/ 716209 w 716209"/>
                  <a:gd name="connsiteY2" fmla="*/ 555249 h 555249"/>
                  <a:gd name="connsiteX0" fmla="*/ 9 w 716207"/>
                  <a:gd name="connsiteY0" fmla="*/ 551614 h 557329"/>
                  <a:gd name="connsiteX1" fmla="*/ 362830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4 h 557329"/>
                  <a:gd name="connsiteX1" fmla="*/ 346161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4 h 557329"/>
                  <a:gd name="connsiteX1" fmla="*/ 353305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3 h 557328"/>
                  <a:gd name="connsiteX1" fmla="*/ 353305 w 716207"/>
                  <a:gd name="connsiteY1" fmla="*/ 2 h 557328"/>
                  <a:gd name="connsiteX2" fmla="*/ 716207 w 716207"/>
                  <a:gd name="connsiteY2" fmla="*/ 557328 h 557328"/>
                  <a:gd name="connsiteX0" fmla="*/ 19 w 716217"/>
                  <a:gd name="connsiteY0" fmla="*/ 551663 h 557378"/>
                  <a:gd name="connsiteX1" fmla="*/ 353315 w 716217"/>
                  <a:gd name="connsiteY1" fmla="*/ 52 h 557378"/>
                  <a:gd name="connsiteX2" fmla="*/ 716217 w 716217"/>
                  <a:gd name="connsiteY2" fmla="*/ 557378 h 55737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3693 h 559408"/>
                  <a:gd name="connsiteX1" fmla="*/ 367592 w 716206"/>
                  <a:gd name="connsiteY1" fmla="*/ 1 h 559408"/>
                  <a:gd name="connsiteX2" fmla="*/ 716206 w 716206"/>
                  <a:gd name="connsiteY2" fmla="*/ 559408 h 559408"/>
                  <a:gd name="connsiteX0" fmla="*/ 8 w 716206"/>
                  <a:gd name="connsiteY0" fmla="*/ 553694 h 559409"/>
                  <a:gd name="connsiteX1" fmla="*/ 367592 w 716206"/>
                  <a:gd name="connsiteY1" fmla="*/ 2 h 559409"/>
                  <a:gd name="connsiteX2" fmla="*/ 716206 w 716206"/>
                  <a:gd name="connsiteY2" fmla="*/ 559409 h 559409"/>
                  <a:gd name="connsiteX0" fmla="*/ 8 w 716206"/>
                  <a:gd name="connsiteY0" fmla="*/ 553694 h 559409"/>
                  <a:gd name="connsiteX1" fmla="*/ 360448 w 716206"/>
                  <a:gd name="connsiteY1" fmla="*/ 2 h 559409"/>
                  <a:gd name="connsiteX2" fmla="*/ 716206 w 716206"/>
                  <a:gd name="connsiteY2" fmla="*/ 559409 h 559409"/>
                  <a:gd name="connsiteX0" fmla="*/ 0 w 716198"/>
                  <a:gd name="connsiteY0" fmla="*/ 553694 h 559409"/>
                  <a:gd name="connsiteX1" fmla="*/ 360440 w 716198"/>
                  <a:gd name="connsiteY1" fmla="*/ 2 h 559409"/>
                  <a:gd name="connsiteX2" fmla="*/ 716198 w 716198"/>
                  <a:gd name="connsiteY2" fmla="*/ 559409 h 559409"/>
                  <a:gd name="connsiteX0" fmla="*/ 0 w 716199"/>
                  <a:gd name="connsiteY0" fmla="*/ 553696 h 559411"/>
                  <a:gd name="connsiteX1" fmla="*/ 360440 w 716199"/>
                  <a:gd name="connsiteY1" fmla="*/ 4 h 559411"/>
                  <a:gd name="connsiteX2" fmla="*/ 716198 w 716199"/>
                  <a:gd name="connsiteY2" fmla="*/ 559411 h 559411"/>
                  <a:gd name="connsiteX0" fmla="*/ 0 w 716199"/>
                  <a:gd name="connsiteY0" fmla="*/ 553697 h 559412"/>
                  <a:gd name="connsiteX1" fmla="*/ 360440 w 716199"/>
                  <a:gd name="connsiteY1" fmla="*/ 5 h 559412"/>
                  <a:gd name="connsiteX2" fmla="*/ 716198 w 716199"/>
                  <a:gd name="connsiteY2" fmla="*/ 559412 h 559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6199" h="559412">
                    <a:moveTo>
                      <a:pt x="0" y="553697"/>
                    </a:moveTo>
                    <a:cubicBezTo>
                      <a:pt x="5846" y="172937"/>
                      <a:pt x="168856" y="-747"/>
                      <a:pt x="360440" y="5"/>
                    </a:cubicBezTo>
                    <a:cubicBezTo>
                      <a:pt x="565530" y="-1122"/>
                      <a:pt x="716674" y="178830"/>
                      <a:pt x="716198" y="559412"/>
                    </a:cubicBezTo>
                  </a:path>
                </a:pathLst>
              </a:custGeom>
              <a:solidFill>
                <a:srgbClr val="80FEFF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TextBox 167"/>
              <p:cNvSpPr txBox="1"/>
              <p:nvPr/>
            </p:nvSpPr>
            <p:spPr>
              <a:xfrm>
                <a:off x="5891897" y="2881572"/>
                <a:ext cx="467263" cy="26140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/>
              <a:p>
                <a:pPr algn="ctr"/>
                <a:r>
                  <a:rPr lang="nl-BE" b="1" dirty="0">
                    <a:solidFill>
                      <a:sysClr val="windowText" lastClr="000000"/>
                    </a:solidFill>
                  </a:rPr>
                  <a:t>C</a:t>
                </a:r>
                <a:endParaRPr lang="en-US" b="1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12" name="Flowchart: Collate 67"/>
            <p:cNvSpPr/>
            <p:nvPr/>
          </p:nvSpPr>
          <p:spPr>
            <a:xfrm rot="5400000">
              <a:off x="4411699" y="4196280"/>
              <a:ext cx="180004" cy="36000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5000 w 10000"/>
                <a:gd name="connsiteY2" fmla="*/ 500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5000 w 10000"/>
                <a:gd name="connsiteY5" fmla="*/ 5000 h 10000"/>
                <a:gd name="connsiteX6" fmla="*/ 0 w 10000"/>
                <a:gd name="connsiteY6" fmla="*/ 0 h 10000"/>
                <a:gd name="connsiteX0" fmla="*/ 0 w 10000"/>
                <a:gd name="connsiteY0" fmla="*/ 20 h 10020"/>
                <a:gd name="connsiteX1" fmla="*/ 4836 w 10000"/>
                <a:gd name="connsiteY1" fmla="*/ 0 h 10020"/>
                <a:gd name="connsiteX2" fmla="*/ 10000 w 10000"/>
                <a:gd name="connsiteY2" fmla="*/ 20 h 10020"/>
                <a:gd name="connsiteX3" fmla="*/ 5000 w 10000"/>
                <a:gd name="connsiteY3" fmla="*/ 5020 h 10020"/>
                <a:gd name="connsiteX4" fmla="*/ 10000 w 10000"/>
                <a:gd name="connsiteY4" fmla="*/ 10020 h 10020"/>
                <a:gd name="connsiteX5" fmla="*/ 0 w 10000"/>
                <a:gd name="connsiteY5" fmla="*/ 10020 h 10020"/>
                <a:gd name="connsiteX6" fmla="*/ 5000 w 10000"/>
                <a:gd name="connsiteY6" fmla="*/ 5020 h 10020"/>
                <a:gd name="connsiteX7" fmla="*/ 0 w 10000"/>
                <a:gd name="connsiteY7" fmla="*/ 20 h 10020"/>
                <a:gd name="connsiteX0" fmla="*/ 0 w 10000"/>
                <a:gd name="connsiteY0" fmla="*/ 2261 h 12261"/>
                <a:gd name="connsiteX1" fmla="*/ 5085 w 10000"/>
                <a:gd name="connsiteY1" fmla="*/ 0 h 12261"/>
                <a:gd name="connsiteX2" fmla="*/ 10000 w 10000"/>
                <a:gd name="connsiteY2" fmla="*/ 2261 h 12261"/>
                <a:gd name="connsiteX3" fmla="*/ 5000 w 10000"/>
                <a:gd name="connsiteY3" fmla="*/ 7261 h 12261"/>
                <a:gd name="connsiteX4" fmla="*/ 10000 w 10000"/>
                <a:gd name="connsiteY4" fmla="*/ 12261 h 12261"/>
                <a:gd name="connsiteX5" fmla="*/ 0 w 10000"/>
                <a:gd name="connsiteY5" fmla="*/ 12261 h 12261"/>
                <a:gd name="connsiteX6" fmla="*/ 5000 w 10000"/>
                <a:gd name="connsiteY6" fmla="*/ 7261 h 12261"/>
                <a:gd name="connsiteX7" fmla="*/ 0 w 10000"/>
                <a:gd name="connsiteY7" fmla="*/ 2261 h 12261"/>
                <a:gd name="connsiteX0" fmla="*/ 0 w 10000"/>
                <a:gd name="connsiteY0" fmla="*/ 2261 h 12327"/>
                <a:gd name="connsiteX1" fmla="*/ 5085 w 10000"/>
                <a:gd name="connsiteY1" fmla="*/ 0 h 12327"/>
                <a:gd name="connsiteX2" fmla="*/ 10000 w 10000"/>
                <a:gd name="connsiteY2" fmla="*/ 2261 h 12327"/>
                <a:gd name="connsiteX3" fmla="*/ 5000 w 10000"/>
                <a:gd name="connsiteY3" fmla="*/ 7261 h 12327"/>
                <a:gd name="connsiteX4" fmla="*/ 10000 w 10000"/>
                <a:gd name="connsiteY4" fmla="*/ 12261 h 12327"/>
                <a:gd name="connsiteX5" fmla="*/ 4961 w 10000"/>
                <a:gd name="connsiteY5" fmla="*/ 12327 h 12327"/>
                <a:gd name="connsiteX6" fmla="*/ 0 w 10000"/>
                <a:gd name="connsiteY6" fmla="*/ 12261 h 12327"/>
                <a:gd name="connsiteX7" fmla="*/ 5000 w 10000"/>
                <a:gd name="connsiteY7" fmla="*/ 7261 h 12327"/>
                <a:gd name="connsiteX8" fmla="*/ 0 w 10000"/>
                <a:gd name="connsiteY8" fmla="*/ 2261 h 12327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5 w 10005"/>
                <a:gd name="connsiteY0" fmla="*/ 2261 h 14071"/>
                <a:gd name="connsiteX1" fmla="*/ 5090 w 10005"/>
                <a:gd name="connsiteY1" fmla="*/ 0 h 14071"/>
                <a:gd name="connsiteX2" fmla="*/ 10005 w 10005"/>
                <a:gd name="connsiteY2" fmla="*/ 2261 h 14071"/>
                <a:gd name="connsiteX3" fmla="*/ 5005 w 10005"/>
                <a:gd name="connsiteY3" fmla="*/ 7261 h 14071"/>
                <a:gd name="connsiteX4" fmla="*/ 10005 w 10005"/>
                <a:gd name="connsiteY4" fmla="*/ 12261 h 14071"/>
                <a:gd name="connsiteX5" fmla="*/ 4841 w 10005"/>
                <a:gd name="connsiteY5" fmla="*/ 14070 h 14071"/>
                <a:gd name="connsiteX6" fmla="*/ 5 w 10005"/>
                <a:gd name="connsiteY6" fmla="*/ 12261 h 14071"/>
                <a:gd name="connsiteX7" fmla="*/ 5005 w 10005"/>
                <a:gd name="connsiteY7" fmla="*/ 7261 h 14071"/>
                <a:gd name="connsiteX8" fmla="*/ 5 w 10005"/>
                <a:gd name="connsiteY8" fmla="*/ 2261 h 14071"/>
                <a:gd name="connsiteX0" fmla="*/ 5 w 10005"/>
                <a:gd name="connsiteY0" fmla="*/ 2261 h 14319"/>
                <a:gd name="connsiteX1" fmla="*/ 5090 w 10005"/>
                <a:gd name="connsiteY1" fmla="*/ 0 h 14319"/>
                <a:gd name="connsiteX2" fmla="*/ 10005 w 10005"/>
                <a:gd name="connsiteY2" fmla="*/ 2261 h 14319"/>
                <a:gd name="connsiteX3" fmla="*/ 5005 w 10005"/>
                <a:gd name="connsiteY3" fmla="*/ 7261 h 14319"/>
                <a:gd name="connsiteX4" fmla="*/ 10005 w 10005"/>
                <a:gd name="connsiteY4" fmla="*/ 12261 h 14319"/>
                <a:gd name="connsiteX5" fmla="*/ 4841 w 10005"/>
                <a:gd name="connsiteY5" fmla="*/ 14319 h 14319"/>
                <a:gd name="connsiteX6" fmla="*/ 5 w 10005"/>
                <a:gd name="connsiteY6" fmla="*/ 12261 h 14319"/>
                <a:gd name="connsiteX7" fmla="*/ 5005 w 10005"/>
                <a:gd name="connsiteY7" fmla="*/ 7261 h 14319"/>
                <a:gd name="connsiteX8" fmla="*/ 5 w 10005"/>
                <a:gd name="connsiteY8" fmla="*/ 2261 h 14319"/>
                <a:gd name="connsiteX0" fmla="*/ 5 w 10005"/>
                <a:gd name="connsiteY0" fmla="*/ 2261 h 14444"/>
                <a:gd name="connsiteX1" fmla="*/ 5090 w 10005"/>
                <a:gd name="connsiteY1" fmla="*/ 0 h 14444"/>
                <a:gd name="connsiteX2" fmla="*/ 10005 w 10005"/>
                <a:gd name="connsiteY2" fmla="*/ 2261 h 14444"/>
                <a:gd name="connsiteX3" fmla="*/ 5005 w 10005"/>
                <a:gd name="connsiteY3" fmla="*/ 7261 h 14444"/>
                <a:gd name="connsiteX4" fmla="*/ 10005 w 10005"/>
                <a:gd name="connsiteY4" fmla="*/ 12261 h 14444"/>
                <a:gd name="connsiteX5" fmla="*/ 4966 w 10005"/>
                <a:gd name="connsiteY5" fmla="*/ 14444 h 14444"/>
                <a:gd name="connsiteX6" fmla="*/ 5 w 10005"/>
                <a:gd name="connsiteY6" fmla="*/ 12261 h 14444"/>
                <a:gd name="connsiteX7" fmla="*/ 5005 w 10005"/>
                <a:gd name="connsiteY7" fmla="*/ 7261 h 14444"/>
                <a:gd name="connsiteX8" fmla="*/ 5 w 10005"/>
                <a:gd name="connsiteY8" fmla="*/ 2261 h 14444"/>
                <a:gd name="connsiteX0" fmla="*/ 5 w 10005"/>
                <a:gd name="connsiteY0" fmla="*/ 2261 h 14444"/>
                <a:gd name="connsiteX1" fmla="*/ 5090 w 10005"/>
                <a:gd name="connsiteY1" fmla="*/ 0 h 14444"/>
                <a:gd name="connsiteX2" fmla="*/ 10005 w 10005"/>
                <a:gd name="connsiteY2" fmla="*/ 2261 h 14444"/>
                <a:gd name="connsiteX3" fmla="*/ 5005 w 10005"/>
                <a:gd name="connsiteY3" fmla="*/ 7261 h 14444"/>
                <a:gd name="connsiteX4" fmla="*/ 10005 w 10005"/>
                <a:gd name="connsiteY4" fmla="*/ 12261 h 14444"/>
                <a:gd name="connsiteX5" fmla="*/ 4966 w 10005"/>
                <a:gd name="connsiteY5" fmla="*/ 14444 h 14444"/>
                <a:gd name="connsiteX6" fmla="*/ 5 w 10005"/>
                <a:gd name="connsiteY6" fmla="*/ 12261 h 14444"/>
                <a:gd name="connsiteX7" fmla="*/ 5005 w 10005"/>
                <a:gd name="connsiteY7" fmla="*/ 7261 h 14444"/>
                <a:gd name="connsiteX8" fmla="*/ 5 w 10005"/>
                <a:gd name="connsiteY8" fmla="*/ 2261 h 14444"/>
                <a:gd name="connsiteX0" fmla="*/ 247 w 10247"/>
                <a:gd name="connsiteY0" fmla="*/ 2261 h 14444"/>
                <a:gd name="connsiteX1" fmla="*/ 5332 w 10247"/>
                <a:gd name="connsiteY1" fmla="*/ 0 h 14444"/>
                <a:gd name="connsiteX2" fmla="*/ 10247 w 10247"/>
                <a:gd name="connsiteY2" fmla="*/ 2261 h 14444"/>
                <a:gd name="connsiteX3" fmla="*/ 5247 w 10247"/>
                <a:gd name="connsiteY3" fmla="*/ 7261 h 14444"/>
                <a:gd name="connsiteX4" fmla="*/ 10247 w 10247"/>
                <a:gd name="connsiteY4" fmla="*/ 12261 h 14444"/>
                <a:gd name="connsiteX5" fmla="*/ 5208 w 10247"/>
                <a:gd name="connsiteY5" fmla="*/ 14444 h 14444"/>
                <a:gd name="connsiteX6" fmla="*/ 247 w 10247"/>
                <a:gd name="connsiteY6" fmla="*/ 12261 h 14444"/>
                <a:gd name="connsiteX7" fmla="*/ 5247 w 10247"/>
                <a:gd name="connsiteY7" fmla="*/ 7261 h 14444"/>
                <a:gd name="connsiteX8" fmla="*/ 247 w 10247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755"/>
                <a:gd name="connsiteX1" fmla="*/ 5332 w 10479"/>
                <a:gd name="connsiteY1" fmla="*/ 0 h 14755"/>
                <a:gd name="connsiteX2" fmla="*/ 10247 w 10479"/>
                <a:gd name="connsiteY2" fmla="*/ 2261 h 14755"/>
                <a:gd name="connsiteX3" fmla="*/ 5247 w 10479"/>
                <a:gd name="connsiteY3" fmla="*/ 7261 h 14755"/>
                <a:gd name="connsiteX4" fmla="*/ 10247 w 10479"/>
                <a:gd name="connsiteY4" fmla="*/ 12261 h 14755"/>
                <a:gd name="connsiteX5" fmla="*/ 5333 w 10479"/>
                <a:gd name="connsiteY5" fmla="*/ 14755 h 14755"/>
                <a:gd name="connsiteX6" fmla="*/ 247 w 10479"/>
                <a:gd name="connsiteY6" fmla="*/ 12261 h 14755"/>
                <a:gd name="connsiteX7" fmla="*/ 5247 w 10479"/>
                <a:gd name="connsiteY7" fmla="*/ 7261 h 14755"/>
                <a:gd name="connsiteX8" fmla="*/ 247 w 10479"/>
                <a:gd name="connsiteY8" fmla="*/ 2261 h 14755"/>
                <a:gd name="connsiteX0" fmla="*/ 247 w 10479"/>
                <a:gd name="connsiteY0" fmla="*/ 2261 h 14755"/>
                <a:gd name="connsiteX1" fmla="*/ 5332 w 10479"/>
                <a:gd name="connsiteY1" fmla="*/ 0 h 14755"/>
                <a:gd name="connsiteX2" fmla="*/ 10247 w 10479"/>
                <a:gd name="connsiteY2" fmla="*/ 2261 h 14755"/>
                <a:gd name="connsiteX3" fmla="*/ 5247 w 10479"/>
                <a:gd name="connsiteY3" fmla="*/ 7261 h 14755"/>
                <a:gd name="connsiteX4" fmla="*/ 10247 w 10479"/>
                <a:gd name="connsiteY4" fmla="*/ 12261 h 14755"/>
                <a:gd name="connsiteX5" fmla="*/ 5333 w 10479"/>
                <a:gd name="connsiteY5" fmla="*/ 14755 h 14755"/>
                <a:gd name="connsiteX6" fmla="*/ 247 w 10479"/>
                <a:gd name="connsiteY6" fmla="*/ 12261 h 14755"/>
                <a:gd name="connsiteX7" fmla="*/ 5247 w 10479"/>
                <a:gd name="connsiteY7" fmla="*/ 7261 h 14755"/>
                <a:gd name="connsiteX8" fmla="*/ 247 w 10479"/>
                <a:gd name="connsiteY8" fmla="*/ 2261 h 14755"/>
                <a:gd name="connsiteX0" fmla="*/ 247 w 10479"/>
                <a:gd name="connsiteY0" fmla="*/ 2488 h 14982"/>
                <a:gd name="connsiteX1" fmla="*/ 5332 w 10479"/>
                <a:gd name="connsiteY1" fmla="*/ 0 h 14982"/>
                <a:gd name="connsiteX2" fmla="*/ 10247 w 10479"/>
                <a:gd name="connsiteY2" fmla="*/ 2488 h 14982"/>
                <a:gd name="connsiteX3" fmla="*/ 5247 w 10479"/>
                <a:gd name="connsiteY3" fmla="*/ 7488 h 14982"/>
                <a:gd name="connsiteX4" fmla="*/ 10247 w 10479"/>
                <a:gd name="connsiteY4" fmla="*/ 12488 h 14982"/>
                <a:gd name="connsiteX5" fmla="*/ 5333 w 10479"/>
                <a:gd name="connsiteY5" fmla="*/ 14982 h 14982"/>
                <a:gd name="connsiteX6" fmla="*/ 247 w 10479"/>
                <a:gd name="connsiteY6" fmla="*/ 12488 h 14982"/>
                <a:gd name="connsiteX7" fmla="*/ 5247 w 10479"/>
                <a:gd name="connsiteY7" fmla="*/ 7488 h 14982"/>
                <a:gd name="connsiteX8" fmla="*/ 247 w 10479"/>
                <a:gd name="connsiteY8" fmla="*/ 2488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9" h="14982">
                  <a:moveTo>
                    <a:pt x="247" y="2488"/>
                  </a:moveTo>
                  <a:cubicBezTo>
                    <a:pt x="-922" y="1298"/>
                    <a:pt x="2267" y="7"/>
                    <a:pt x="5332" y="0"/>
                  </a:cubicBezTo>
                  <a:cubicBezTo>
                    <a:pt x="8340" y="7"/>
                    <a:pt x="11349" y="1174"/>
                    <a:pt x="10247" y="2488"/>
                  </a:cubicBezTo>
                  <a:lnTo>
                    <a:pt x="5247" y="7488"/>
                  </a:lnTo>
                  <a:lnTo>
                    <a:pt x="10247" y="12488"/>
                  </a:lnTo>
                  <a:cubicBezTo>
                    <a:pt x="11390" y="13713"/>
                    <a:pt x="7677" y="15002"/>
                    <a:pt x="5333" y="14982"/>
                  </a:cubicBezTo>
                  <a:cubicBezTo>
                    <a:pt x="2725" y="14974"/>
                    <a:pt x="-880" y="13776"/>
                    <a:pt x="247" y="12488"/>
                  </a:cubicBezTo>
                  <a:lnTo>
                    <a:pt x="5247" y="7488"/>
                  </a:lnTo>
                  <a:lnTo>
                    <a:pt x="247" y="2488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1" name="Tekstvak 210"/>
          <p:cNvSpPr txBox="1"/>
          <p:nvPr/>
        </p:nvSpPr>
        <p:spPr>
          <a:xfrm>
            <a:off x="2625959" y="3080685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P1</a:t>
            </a:r>
          </a:p>
        </p:txBody>
      </p:sp>
      <p:grpSp>
        <p:nvGrpSpPr>
          <p:cNvPr id="224" name="Group 153"/>
          <p:cNvGrpSpPr/>
          <p:nvPr/>
        </p:nvGrpSpPr>
        <p:grpSpPr>
          <a:xfrm>
            <a:off x="9246035" y="2078985"/>
            <a:ext cx="540006" cy="540006"/>
            <a:chOff x="6920398" y="2520268"/>
            <a:chExt cx="540006" cy="540006"/>
          </a:xfrm>
        </p:grpSpPr>
        <p:sp>
          <p:nvSpPr>
            <p:cNvPr id="225" name="Rectangle 154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8" name="Tekstvak 227"/>
          <p:cNvSpPr txBox="1"/>
          <p:nvPr/>
        </p:nvSpPr>
        <p:spPr>
          <a:xfrm>
            <a:off x="9594565" y="182964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9" name="Tekstvak 228"/>
          <p:cNvSpPr txBox="1"/>
          <p:nvPr/>
        </p:nvSpPr>
        <p:spPr>
          <a:xfrm>
            <a:off x="5555994" y="6129030"/>
            <a:ext cx="450005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HQ</a:t>
            </a:r>
          </a:p>
        </p:txBody>
      </p:sp>
      <p:sp>
        <p:nvSpPr>
          <p:cNvPr id="234" name="Rechthoek 233"/>
          <p:cNvSpPr/>
          <p:nvPr/>
        </p:nvSpPr>
        <p:spPr>
          <a:xfrm>
            <a:off x="2405959" y="4059007"/>
            <a:ext cx="810516" cy="27115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SEAD</a:t>
            </a:r>
          </a:p>
        </p:txBody>
      </p:sp>
      <p:cxnSp>
        <p:nvCxnSpPr>
          <p:cNvPr id="237" name="Rechte verbindingslijn 236"/>
          <p:cNvCxnSpPr>
            <a:stCxn id="234" idx="3"/>
          </p:cNvCxnSpPr>
          <p:nvPr/>
        </p:nvCxnSpPr>
        <p:spPr>
          <a:xfrm>
            <a:off x="3216475" y="4194585"/>
            <a:ext cx="3689534" cy="494429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Rechte verbindingslijn 238"/>
          <p:cNvCxnSpPr>
            <a:stCxn id="114" idx="3"/>
          </p:cNvCxnSpPr>
          <p:nvPr/>
        </p:nvCxnSpPr>
        <p:spPr>
          <a:xfrm>
            <a:off x="2045955" y="5184020"/>
            <a:ext cx="4590051" cy="405004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kstvak 259"/>
          <p:cNvSpPr txBox="1"/>
          <p:nvPr/>
        </p:nvSpPr>
        <p:spPr>
          <a:xfrm>
            <a:off x="3665973" y="3429000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GROUP2</a:t>
            </a:r>
          </a:p>
        </p:txBody>
      </p:sp>
      <p:sp>
        <p:nvSpPr>
          <p:cNvPr id="113" name="Rechthoek 112"/>
          <p:cNvSpPr/>
          <p:nvPr/>
        </p:nvSpPr>
        <p:spPr>
          <a:xfrm>
            <a:off x="1235946" y="4689014"/>
            <a:ext cx="810009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CAS</a:t>
            </a:r>
          </a:p>
        </p:txBody>
      </p:sp>
      <p:sp>
        <p:nvSpPr>
          <p:cNvPr id="114" name="Rechthoek 113"/>
          <p:cNvSpPr/>
          <p:nvPr/>
        </p:nvSpPr>
        <p:spPr>
          <a:xfrm>
            <a:off x="1235946" y="5049018"/>
            <a:ext cx="810009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BAI</a:t>
            </a:r>
          </a:p>
        </p:txBody>
      </p:sp>
    </p:spTree>
    <p:extLst>
      <p:ext uri="{BB962C8B-B14F-4D97-AF65-F5344CB8AC3E}">
        <p14:creationId xmlns:p14="http://schemas.microsoft.com/office/powerpoint/2010/main" val="971257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INTERFACE DURING BATTLE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8703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battle</a:t>
            </a:r>
            <a:r>
              <a:rPr lang="nl-BE" dirty="0"/>
              <a:t> scene </a:t>
            </a:r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3" y="1988984"/>
            <a:ext cx="8160091" cy="45900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Rechthoek 2"/>
          <p:cNvSpPr/>
          <p:nvPr/>
        </p:nvSpPr>
        <p:spPr>
          <a:xfrm>
            <a:off x="875941" y="1988985"/>
            <a:ext cx="2520029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against</a:t>
            </a:r>
            <a:r>
              <a:rPr lang="nl-BE" b="1" dirty="0"/>
              <a:t> blue</a:t>
            </a:r>
          </a:p>
        </p:txBody>
      </p:sp>
      <p:sp>
        <p:nvSpPr>
          <p:cNvPr id="5" name="Rechthoek 4"/>
          <p:cNvSpPr/>
          <p:nvPr/>
        </p:nvSpPr>
        <p:spPr>
          <a:xfrm>
            <a:off x="245936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6" name="Rechthoek 5"/>
          <p:cNvSpPr/>
          <p:nvPr/>
        </p:nvSpPr>
        <p:spPr>
          <a:xfrm>
            <a:off x="875940" y="2618992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ground</a:t>
            </a:r>
            <a:r>
              <a:rPr lang="nl-BE" b="1" dirty="0"/>
              <a:t> </a:t>
            </a:r>
            <a:r>
              <a:rPr lang="nl-BE" b="1" dirty="0" err="1"/>
              <a:t>FACs</a:t>
            </a:r>
            <a:r>
              <a:rPr lang="nl-BE" b="1" dirty="0"/>
              <a:t> </a:t>
            </a:r>
            <a:r>
              <a:rPr lang="nl-BE" b="1" dirty="0" err="1"/>
              <a:t>detecting</a:t>
            </a:r>
            <a:r>
              <a:rPr lang="nl-BE" b="1" dirty="0"/>
              <a:t> blue targets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261899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8" name="Rechthoek 7"/>
          <p:cNvSpPr/>
          <p:nvPr/>
        </p:nvSpPr>
        <p:spPr>
          <a:xfrm>
            <a:off x="875941" y="4239010"/>
            <a:ext cx="2520029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3 red attack GROUPS</a:t>
            </a:r>
          </a:p>
        </p:txBody>
      </p:sp>
      <p:sp>
        <p:nvSpPr>
          <p:cNvPr id="9" name="Rechthoek 8"/>
          <p:cNvSpPr/>
          <p:nvPr/>
        </p:nvSpPr>
        <p:spPr>
          <a:xfrm>
            <a:off x="245936" y="4239009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sp>
        <p:nvSpPr>
          <p:cNvPr id="10" name="Rechthoek 9"/>
          <p:cNvSpPr/>
          <p:nvPr/>
        </p:nvSpPr>
        <p:spPr>
          <a:xfrm>
            <a:off x="4565983" y="369900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cxnSp>
        <p:nvCxnSpPr>
          <p:cNvPr id="12" name="Rechte verbindingslijn 11"/>
          <p:cNvCxnSpPr/>
          <p:nvPr/>
        </p:nvCxnSpPr>
        <p:spPr>
          <a:xfrm flipV="1">
            <a:off x="5105989" y="2978995"/>
            <a:ext cx="540006" cy="99001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>
            <a:stCxn id="10" idx="3"/>
          </p:cNvCxnSpPr>
          <p:nvPr/>
        </p:nvCxnSpPr>
        <p:spPr>
          <a:xfrm>
            <a:off x="5105989" y="3969006"/>
            <a:ext cx="2160024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>
            <a:stCxn id="10" idx="3"/>
          </p:cNvCxnSpPr>
          <p:nvPr/>
        </p:nvCxnSpPr>
        <p:spPr>
          <a:xfrm>
            <a:off x="5105989" y="3969006"/>
            <a:ext cx="2042524" cy="57441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/>
          <p:cNvSpPr/>
          <p:nvPr/>
        </p:nvSpPr>
        <p:spPr>
          <a:xfrm>
            <a:off x="875940" y="3429001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AFACs</a:t>
            </a:r>
            <a:r>
              <a:rPr lang="nl-BE" b="1" dirty="0"/>
              <a:t> </a:t>
            </a:r>
            <a:r>
              <a:rPr lang="nl-BE" b="1" dirty="0" err="1"/>
              <a:t>detecting</a:t>
            </a:r>
            <a:r>
              <a:rPr lang="nl-BE" b="1" dirty="0"/>
              <a:t> blue targets</a:t>
            </a:r>
          </a:p>
        </p:txBody>
      </p:sp>
      <p:sp>
        <p:nvSpPr>
          <p:cNvPr id="26" name="Rechthoek 25"/>
          <p:cNvSpPr/>
          <p:nvPr/>
        </p:nvSpPr>
        <p:spPr>
          <a:xfrm>
            <a:off x="245935" y="3429000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27" name="Rechthoek 26"/>
          <p:cNvSpPr/>
          <p:nvPr/>
        </p:nvSpPr>
        <p:spPr>
          <a:xfrm>
            <a:off x="10056044" y="531902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cxnSp>
        <p:nvCxnSpPr>
          <p:cNvPr id="29" name="Rechte verbindingslijn 28"/>
          <p:cNvCxnSpPr>
            <a:stCxn id="27" idx="1"/>
          </p:cNvCxnSpPr>
          <p:nvPr/>
        </p:nvCxnSpPr>
        <p:spPr>
          <a:xfrm flipH="1" flipV="1">
            <a:off x="8715375" y="4491038"/>
            <a:ext cx="1340669" cy="1097986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/>
          <p:cNvCxnSpPr>
            <a:stCxn id="27" idx="1"/>
          </p:cNvCxnSpPr>
          <p:nvPr/>
        </p:nvCxnSpPr>
        <p:spPr>
          <a:xfrm flipH="1" flipV="1">
            <a:off x="8827806" y="5435125"/>
            <a:ext cx="1228238" cy="15389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/>
          <p:cNvCxnSpPr>
            <a:stCxn id="27" idx="1"/>
          </p:cNvCxnSpPr>
          <p:nvPr/>
        </p:nvCxnSpPr>
        <p:spPr>
          <a:xfrm flipH="1" flipV="1">
            <a:off x="6597353" y="4836920"/>
            <a:ext cx="3458691" cy="75210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hoek 47"/>
          <p:cNvSpPr/>
          <p:nvPr/>
        </p:nvSpPr>
        <p:spPr>
          <a:xfrm>
            <a:off x="4385981" y="549902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sp>
        <p:nvSpPr>
          <p:cNvPr id="49" name="Rechthoek 48"/>
          <p:cNvSpPr/>
          <p:nvPr/>
        </p:nvSpPr>
        <p:spPr>
          <a:xfrm>
            <a:off x="4025977" y="234898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50" name="Rechte verbindingslijn 49"/>
          <p:cNvCxnSpPr>
            <a:stCxn id="48" idx="3"/>
          </p:cNvCxnSpPr>
          <p:nvPr/>
        </p:nvCxnSpPr>
        <p:spPr>
          <a:xfrm flipV="1">
            <a:off x="4925987" y="5257800"/>
            <a:ext cx="693763" cy="511226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>
            <a:stCxn id="48" idx="3"/>
          </p:cNvCxnSpPr>
          <p:nvPr/>
        </p:nvCxnSpPr>
        <p:spPr>
          <a:xfrm flipV="1">
            <a:off x="4925987" y="5545931"/>
            <a:ext cx="955701" cy="223095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stCxn id="10" idx="3"/>
          </p:cNvCxnSpPr>
          <p:nvPr/>
        </p:nvCxnSpPr>
        <p:spPr>
          <a:xfrm flipV="1">
            <a:off x="5105989" y="3633788"/>
            <a:ext cx="2666411" cy="335218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hthoek 63"/>
          <p:cNvSpPr/>
          <p:nvPr/>
        </p:nvSpPr>
        <p:spPr>
          <a:xfrm>
            <a:off x="8166023" y="279899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cxnSp>
        <p:nvCxnSpPr>
          <p:cNvPr id="65" name="Rechte verbindingslijn 64"/>
          <p:cNvCxnSpPr>
            <a:stCxn id="64" idx="1"/>
          </p:cNvCxnSpPr>
          <p:nvPr/>
        </p:nvCxnSpPr>
        <p:spPr>
          <a:xfrm flipH="1">
            <a:off x="7612856" y="3068996"/>
            <a:ext cx="553167" cy="25761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582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battle</a:t>
            </a:r>
            <a:r>
              <a:rPr lang="nl-BE" dirty="0"/>
              <a:t> scene </a:t>
            </a:r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3" y="1988984"/>
            <a:ext cx="8160090" cy="45900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875940" y="1988985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ground</a:t>
            </a:r>
            <a:r>
              <a:rPr lang="nl-BE" b="1" dirty="0"/>
              <a:t> </a:t>
            </a:r>
            <a:r>
              <a:rPr lang="nl-BE" b="1" dirty="0" err="1"/>
              <a:t>FACs</a:t>
            </a:r>
            <a:r>
              <a:rPr lang="nl-BE" b="1" dirty="0"/>
              <a:t> </a:t>
            </a:r>
            <a:r>
              <a:rPr lang="nl-BE" b="1" dirty="0" err="1"/>
              <a:t>detecting</a:t>
            </a:r>
            <a:r>
              <a:rPr lang="nl-BE" b="1" dirty="0"/>
              <a:t> blue targets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0" name="Rechthoek 9"/>
          <p:cNvSpPr/>
          <p:nvPr/>
        </p:nvSpPr>
        <p:spPr>
          <a:xfrm>
            <a:off x="4565983" y="369900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12" name="Rechte verbindingslijn 11"/>
          <p:cNvCxnSpPr/>
          <p:nvPr/>
        </p:nvCxnSpPr>
        <p:spPr>
          <a:xfrm flipV="1">
            <a:off x="5105989" y="2286000"/>
            <a:ext cx="4047536" cy="1683007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>
            <a:stCxn id="10" idx="3"/>
          </p:cNvCxnSpPr>
          <p:nvPr/>
        </p:nvCxnSpPr>
        <p:spPr>
          <a:xfrm>
            <a:off x="5105989" y="3969006"/>
            <a:ext cx="1599611" cy="203174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stCxn id="10" idx="3"/>
          </p:cNvCxnSpPr>
          <p:nvPr/>
        </p:nvCxnSpPr>
        <p:spPr>
          <a:xfrm>
            <a:off x="5105989" y="3969006"/>
            <a:ext cx="5342936" cy="7911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/>
          <p:cNvSpPr/>
          <p:nvPr/>
        </p:nvSpPr>
        <p:spPr>
          <a:xfrm>
            <a:off x="875942" y="2798993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Friendlies</a:t>
            </a:r>
            <a:r>
              <a:rPr lang="nl-BE" b="1" dirty="0"/>
              <a:t> are </a:t>
            </a:r>
            <a:r>
              <a:rPr lang="nl-BE" b="1" dirty="0" err="1"/>
              <a:t>nearby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areas</a:t>
            </a:r>
            <a:r>
              <a:rPr lang="nl-BE" b="1" dirty="0"/>
              <a:t>.</a:t>
            </a:r>
          </a:p>
        </p:txBody>
      </p:sp>
      <p:sp>
        <p:nvSpPr>
          <p:cNvPr id="31" name="Rechthoek 30"/>
          <p:cNvSpPr/>
          <p:nvPr/>
        </p:nvSpPr>
        <p:spPr>
          <a:xfrm>
            <a:off x="245937" y="2798992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33" name="Rechthoek 32"/>
          <p:cNvSpPr/>
          <p:nvPr/>
        </p:nvSpPr>
        <p:spPr>
          <a:xfrm>
            <a:off x="4797407" y="5769026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cxnSp>
        <p:nvCxnSpPr>
          <p:cNvPr id="34" name="Rechte verbindingslijn 33"/>
          <p:cNvCxnSpPr>
            <a:stCxn id="33" idx="3"/>
          </p:cNvCxnSpPr>
          <p:nvPr/>
        </p:nvCxnSpPr>
        <p:spPr>
          <a:xfrm flipV="1">
            <a:off x="5337413" y="5794049"/>
            <a:ext cx="627551" cy="24498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>
            <a:stCxn id="33" idx="3"/>
          </p:cNvCxnSpPr>
          <p:nvPr/>
        </p:nvCxnSpPr>
        <p:spPr>
          <a:xfrm flipV="1">
            <a:off x="5337413" y="5870961"/>
            <a:ext cx="1362490" cy="168068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hoek 39"/>
          <p:cNvSpPr/>
          <p:nvPr/>
        </p:nvSpPr>
        <p:spPr>
          <a:xfrm>
            <a:off x="875940" y="3609003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The blue </a:t>
            </a:r>
            <a:r>
              <a:rPr lang="nl-BE" b="1" dirty="0" err="1"/>
              <a:t>forces</a:t>
            </a:r>
            <a:r>
              <a:rPr lang="nl-BE" b="1" dirty="0"/>
              <a:t> are spread out </a:t>
            </a:r>
            <a:r>
              <a:rPr lang="nl-BE" b="1" dirty="0" err="1"/>
              <a:t>and</a:t>
            </a:r>
            <a:r>
              <a:rPr lang="nl-BE" b="1" dirty="0"/>
              <a:t> are of different unit types.</a:t>
            </a:r>
          </a:p>
        </p:txBody>
      </p:sp>
      <p:sp>
        <p:nvSpPr>
          <p:cNvPr id="41" name="Rechthoek 40"/>
          <p:cNvSpPr/>
          <p:nvPr/>
        </p:nvSpPr>
        <p:spPr>
          <a:xfrm>
            <a:off x="245935" y="3609002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42" name="Rechthoek 41"/>
          <p:cNvSpPr/>
          <p:nvPr/>
        </p:nvSpPr>
        <p:spPr>
          <a:xfrm>
            <a:off x="875940" y="4599014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There</a:t>
            </a:r>
            <a:r>
              <a:rPr lang="nl-BE" b="1" dirty="0"/>
              <a:t> are </a:t>
            </a:r>
            <a:r>
              <a:rPr lang="nl-BE" b="1" dirty="0" err="1"/>
              <a:t>SAMs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</a:t>
            </a:r>
            <a:r>
              <a:rPr lang="nl-BE" b="1" dirty="0" err="1"/>
              <a:t>SRs</a:t>
            </a:r>
            <a:r>
              <a:rPr lang="nl-BE" b="1" dirty="0"/>
              <a:t> </a:t>
            </a:r>
            <a:r>
              <a:rPr lang="nl-BE" b="1" dirty="0" err="1"/>
              <a:t>and</a:t>
            </a:r>
            <a:r>
              <a:rPr lang="nl-BE" b="1" dirty="0"/>
              <a:t> </a:t>
            </a:r>
            <a:r>
              <a:rPr lang="nl-BE" b="1" dirty="0" err="1"/>
              <a:t>TRs</a:t>
            </a:r>
            <a:r>
              <a:rPr lang="nl-BE" b="1" dirty="0"/>
              <a:t> (HAWKS).</a:t>
            </a:r>
          </a:p>
        </p:txBody>
      </p:sp>
      <p:sp>
        <p:nvSpPr>
          <p:cNvPr id="43" name="Rechthoek 42"/>
          <p:cNvSpPr/>
          <p:nvPr/>
        </p:nvSpPr>
        <p:spPr>
          <a:xfrm>
            <a:off x="245935" y="459901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sp>
        <p:nvSpPr>
          <p:cNvPr id="44" name="Rechthoek 43"/>
          <p:cNvSpPr/>
          <p:nvPr/>
        </p:nvSpPr>
        <p:spPr>
          <a:xfrm>
            <a:off x="9426037" y="504901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cxnSp>
        <p:nvCxnSpPr>
          <p:cNvPr id="45" name="Rechte verbindingslijn 44"/>
          <p:cNvCxnSpPr>
            <a:stCxn id="44" idx="1"/>
          </p:cNvCxnSpPr>
          <p:nvPr/>
        </p:nvCxnSpPr>
        <p:spPr>
          <a:xfrm flipH="1">
            <a:off x="6981914" y="5319021"/>
            <a:ext cx="2444123" cy="22720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hoek 50"/>
          <p:cNvSpPr/>
          <p:nvPr/>
        </p:nvSpPr>
        <p:spPr>
          <a:xfrm>
            <a:off x="875940" y="5589025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There</a:t>
            </a:r>
            <a:r>
              <a:rPr lang="nl-BE" b="1" dirty="0"/>
              <a:t> are blue </a:t>
            </a:r>
            <a:r>
              <a:rPr lang="nl-BE" b="1" dirty="0" err="1"/>
              <a:t>SAMs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IR </a:t>
            </a:r>
            <a:r>
              <a:rPr lang="nl-BE" b="1" dirty="0" err="1"/>
              <a:t>capability</a:t>
            </a:r>
            <a:r>
              <a:rPr lang="nl-BE" b="1" dirty="0"/>
              <a:t>.</a:t>
            </a:r>
          </a:p>
        </p:txBody>
      </p:sp>
      <p:sp>
        <p:nvSpPr>
          <p:cNvPr id="52" name="Rechthoek 51"/>
          <p:cNvSpPr/>
          <p:nvPr/>
        </p:nvSpPr>
        <p:spPr>
          <a:xfrm>
            <a:off x="245935" y="558902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sp>
        <p:nvSpPr>
          <p:cNvPr id="54" name="Rechthoek 53"/>
          <p:cNvSpPr/>
          <p:nvPr/>
        </p:nvSpPr>
        <p:spPr>
          <a:xfrm>
            <a:off x="6996010" y="414900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55" name="Rechthoek 54"/>
          <p:cNvSpPr/>
          <p:nvPr/>
        </p:nvSpPr>
        <p:spPr>
          <a:xfrm>
            <a:off x="8886031" y="4329010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cxnSp>
        <p:nvCxnSpPr>
          <p:cNvPr id="56" name="Rechte verbindingslijn 55"/>
          <p:cNvCxnSpPr>
            <a:stCxn id="55" idx="1"/>
          </p:cNvCxnSpPr>
          <p:nvPr/>
        </p:nvCxnSpPr>
        <p:spPr>
          <a:xfrm flipH="1">
            <a:off x="8229600" y="4599013"/>
            <a:ext cx="656431" cy="150787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>
            <a:stCxn id="55" idx="1"/>
          </p:cNvCxnSpPr>
          <p:nvPr/>
        </p:nvCxnSpPr>
        <p:spPr>
          <a:xfrm flipH="1" flipV="1">
            <a:off x="8451850" y="4514850"/>
            <a:ext cx="434181" cy="84163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/>
          <p:cNvCxnSpPr>
            <a:stCxn id="55" idx="1"/>
          </p:cNvCxnSpPr>
          <p:nvPr/>
        </p:nvCxnSpPr>
        <p:spPr>
          <a:xfrm flipH="1" flipV="1">
            <a:off x="8054975" y="4540251"/>
            <a:ext cx="831056" cy="5876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08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battle</a:t>
            </a:r>
            <a:r>
              <a:rPr lang="nl-BE" dirty="0"/>
              <a:t> scene </a:t>
            </a:r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3" y="1988984"/>
            <a:ext cx="8160090" cy="45900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875940" y="1988985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airborne</a:t>
            </a:r>
            <a:r>
              <a:rPr lang="nl-BE" b="1" dirty="0"/>
              <a:t> </a:t>
            </a:r>
            <a:r>
              <a:rPr lang="nl-BE" b="1" dirty="0" err="1"/>
              <a:t>AFACs</a:t>
            </a:r>
            <a:r>
              <a:rPr lang="nl-BE" b="1" dirty="0"/>
              <a:t> </a:t>
            </a:r>
            <a:r>
              <a:rPr lang="nl-BE" b="1" dirty="0" err="1"/>
              <a:t>detecting</a:t>
            </a:r>
            <a:r>
              <a:rPr lang="nl-BE" b="1" dirty="0"/>
              <a:t> blue targets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0" name="Rechthoek 9"/>
          <p:cNvSpPr/>
          <p:nvPr/>
        </p:nvSpPr>
        <p:spPr>
          <a:xfrm>
            <a:off x="3935976" y="5139019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17" name="Rechte verbindingslijn 16"/>
          <p:cNvCxnSpPr>
            <a:stCxn id="10" idx="3"/>
          </p:cNvCxnSpPr>
          <p:nvPr/>
        </p:nvCxnSpPr>
        <p:spPr>
          <a:xfrm flipV="1">
            <a:off x="4475982" y="3473450"/>
            <a:ext cx="4102868" cy="193557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stCxn id="10" idx="0"/>
          </p:cNvCxnSpPr>
          <p:nvPr/>
        </p:nvCxnSpPr>
        <p:spPr>
          <a:xfrm flipV="1">
            <a:off x="4205979" y="4195985"/>
            <a:ext cx="178014" cy="94303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/>
          <p:cNvSpPr/>
          <p:nvPr/>
        </p:nvSpPr>
        <p:spPr>
          <a:xfrm>
            <a:off x="875941" y="2798994"/>
            <a:ext cx="2520029" cy="9900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There</a:t>
            </a:r>
            <a:r>
              <a:rPr lang="nl-BE" b="1" dirty="0"/>
              <a:t> are blue </a:t>
            </a:r>
            <a:r>
              <a:rPr lang="nl-BE" b="1" dirty="0" err="1"/>
              <a:t>forces</a:t>
            </a:r>
            <a:r>
              <a:rPr lang="nl-BE" b="1" dirty="0"/>
              <a:t> without </a:t>
            </a:r>
            <a:r>
              <a:rPr lang="nl-BE" b="1" dirty="0" err="1"/>
              <a:t>friendlies</a:t>
            </a:r>
            <a:r>
              <a:rPr lang="nl-BE" b="1" dirty="0"/>
              <a:t> </a:t>
            </a:r>
            <a:r>
              <a:rPr lang="nl-BE" b="1" dirty="0" err="1"/>
              <a:t>nearby</a:t>
            </a:r>
            <a:r>
              <a:rPr lang="nl-BE" b="1" dirty="0"/>
              <a:t>.</a:t>
            </a:r>
          </a:p>
        </p:txBody>
      </p:sp>
      <p:sp>
        <p:nvSpPr>
          <p:cNvPr id="35" name="Rechthoek 34"/>
          <p:cNvSpPr/>
          <p:nvPr/>
        </p:nvSpPr>
        <p:spPr>
          <a:xfrm>
            <a:off x="245936" y="279899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36" name="Rechthoek 35"/>
          <p:cNvSpPr/>
          <p:nvPr/>
        </p:nvSpPr>
        <p:spPr>
          <a:xfrm>
            <a:off x="7266013" y="414900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cxnSp>
        <p:nvCxnSpPr>
          <p:cNvPr id="38" name="Rechte verbindingslijn 37"/>
          <p:cNvCxnSpPr>
            <a:stCxn id="36" idx="2"/>
          </p:cNvCxnSpPr>
          <p:nvPr/>
        </p:nvCxnSpPr>
        <p:spPr>
          <a:xfrm flipH="1">
            <a:off x="6828091" y="4689013"/>
            <a:ext cx="707925" cy="44700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/>
          <p:cNvCxnSpPr>
            <a:stCxn id="36" idx="2"/>
          </p:cNvCxnSpPr>
          <p:nvPr/>
        </p:nvCxnSpPr>
        <p:spPr>
          <a:xfrm>
            <a:off x="7536016" y="4689013"/>
            <a:ext cx="642309" cy="34446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/>
        </p:nvCxnSpPr>
        <p:spPr>
          <a:xfrm flipH="1">
            <a:off x="7417750" y="4689014"/>
            <a:ext cx="118266" cy="56665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>
            <a:stCxn id="36" idx="2"/>
          </p:cNvCxnSpPr>
          <p:nvPr/>
        </p:nvCxnSpPr>
        <p:spPr>
          <a:xfrm>
            <a:off x="7536016" y="4689013"/>
            <a:ext cx="215020" cy="805933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>
            <a:stCxn id="10" idx="3"/>
          </p:cNvCxnSpPr>
          <p:nvPr/>
        </p:nvCxnSpPr>
        <p:spPr>
          <a:xfrm>
            <a:off x="4475982" y="5409022"/>
            <a:ext cx="4326186" cy="5174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190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battle</a:t>
            </a:r>
            <a:r>
              <a:rPr lang="nl-BE" dirty="0"/>
              <a:t> scene </a:t>
            </a:r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4" y="1988984"/>
            <a:ext cx="8160088" cy="45900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875940" y="1988985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A large PATRIOT </a:t>
            </a:r>
            <a:r>
              <a:rPr lang="nl-BE" b="1" dirty="0" err="1"/>
              <a:t>battery</a:t>
            </a:r>
            <a:r>
              <a:rPr lang="nl-BE" b="1" dirty="0"/>
              <a:t> is </a:t>
            </a:r>
            <a:r>
              <a:rPr lang="nl-BE" b="1" dirty="0" err="1"/>
              <a:t>located</a:t>
            </a:r>
            <a:r>
              <a:rPr lang="nl-BE" b="1" dirty="0"/>
              <a:t> in </a:t>
            </a:r>
            <a:r>
              <a:rPr lang="nl-BE" b="1" dirty="0" err="1"/>
              <a:t>teh</a:t>
            </a:r>
            <a:r>
              <a:rPr lang="nl-BE" b="1" dirty="0"/>
              <a:t> </a:t>
            </a:r>
            <a:r>
              <a:rPr lang="nl-BE" b="1" dirty="0" err="1"/>
              <a:t>north</a:t>
            </a:r>
            <a:r>
              <a:rPr lang="nl-BE" b="1" dirty="0"/>
              <a:t>.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0" name="Rechthoek 9"/>
          <p:cNvSpPr/>
          <p:nvPr/>
        </p:nvSpPr>
        <p:spPr>
          <a:xfrm>
            <a:off x="5594113" y="3609002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32" name="Rechthoek 31"/>
          <p:cNvSpPr/>
          <p:nvPr/>
        </p:nvSpPr>
        <p:spPr>
          <a:xfrm>
            <a:off x="875941" y="2978996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A red FAC is </a:t>
            </a:r>
            <a:r>
              <a:rPr lang="nl-BE" b="1" dirty="0" err="1"/>
              <a:t>detecting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area.</a:t>
            </a:r>
          </a:p>
        </p:txBody>
      </p:sp>
      <p:sp>
        <p:nvSpPr>
          <p:cNvPr id="35" name="Rechthoek 34"/>
          <p:cNvSpPr/>
          <p:nvPr/>
        </p:nvSpPr>
        <p:spPr>
          <a:xfrm>
            <a:off x="245936" y="2978995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cxnSp>
        <p:nvCxnSpPr>
          <p:cNvPr id="38" name="Rechte verbindingslijn 37"/>
          <p:cNvCxnSpPr>
            <a:stCxn id="18" idx="1"/>
          </p:cNvCxnSpPr>
          <p:nvPr/>
        </p:nvCxnSpPr>
        <p:spPr>
          <a:xfrm flipH="1" flipV="1">
            <a:off x="7383566" y="5811140"/>
            <a:ext cx="692456" cy="137888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>
            <a:stCxn id="10" idx="3"/>
          </p:cNvCxnSpPr>
          <p:nvPr/>
        </p:nvCxnSpPr>
        <p:spPr>
          <a:xfrm>
            <a:off x="6134119" y="3879005"/>
            <a:ext cx="958890" cy="368255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/>
          <p:cNvSpPr/>
          <p:nvPr/>
        </p:nvSpPr>
        <p:spPr>
          <a:xfrm>
            <a:off x="8076022" y="5679025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9" name="Ovaal 8"/>
          <p:cNvSpPr/>
          <p:nvPr/>
        </p:nvSpPr>
        <p:spPr>
          <a:xfrm>
            <a:off x="6996574" y="3969006"/>
            <a:ext cx="1260014" cy="1170013"/>
          </a:xfrm>
          <a:prstGeom prst="ellips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1628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groups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receive</a:t>
            </a:r>
            <a:r>
              <a:rPr lang="nl-BE" dirty="0"/>
              <a:t> </a:t>
            </a:r>
            <a:r>
              <a:rPr lang="nl-BE" dirty="0" err="1"/>
              <a:t>taskings</a:t>
            </a:r>
            <a:br>
              <a:rPr lang="nl-BE" dirty="0"/>
            </a:b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hq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4" y="1988984"/>
            <a:ext cx="8160088" cy="45900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875940" y="2978996"/>
            <a:ext cx="2520029" cy="162001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We </a:t>
            </a:r>
            <a:r>
              <a:rPr lang="nl-BE" b="1" dirty="0" err="1"/>
              <a:t>joined</a:t>
            </a:r>
            <a:r>
              <a:rPr lang="nl-BE" b="1" dirty="0"/>
              <a:t> GROUP “Attack </a:t>
            </a:r>
            <a:r>
              <a:rPr lang="nl-BE" b="1" dirty="0" err="1"/>
              <a:t>Theta</a:t>
            </a:r>
            <a:r>
              <a:rPr lang="nl-BE" b="1" dirty="0"/>
              <a:t>” in </a:t>
            </a:r>
            <a:r>
              <a:rPr lang="nl-BE" b="1" dirty="0" err="1"/>
              <a:t>an</a:t>
            </a:r>
            <a:r>
              <a:rPr lang="nl-BE" b="1" dirty="0"/>
              <a:t> SU-25T </a:t>
            </a:r>
            <a:r>
              <a:rPr lang="nl-BE" b="1" dirty="0" err="1"/>
              <a:t>to</a:t>
            </a:r>
            <a:r>
              <a:rPr lang="nl-BE" b="1" dirty="0"/>
              <a:t> </a:t>
            </a:r>
            <a:r>
              <a:rPr lang="nl-BE" b="1" dirty="0" err="1"/>
              <a:t>observe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tasking</a:t>
            </a:r>
            <a:r>
              <a:rPr lang="nl-BE" b="1" dirty="0"/>
              <a:t> orders </a:t>
            </a:r>
            <a:r>
              <a:rPr lang="nl-BE" b="1" dirty="0" err="1"/>
              <a:t>sequence</a:t>
            </a:r>
            <a:r>
              <a:rPr lang="nl-BE" b="1" dirty="0"/>
              <a:t>.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2978995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10" name="Rechthoek 9"/>
          <p:cNvSpPr/>
          <p:nvPr/>
        </p:nvSpPr>
        <p:spPr>
          <a:xfrm>
            <a:off x="5594113" y="3609002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53" name="Rechte verbindingslijn 52"/>
          <p:cNvCxnSpPr>
            <a:stCxn id="10" idx="3"/>
          </p:cNvCxnSpPr>
          <p:nvPr/>
        </p:nvCxnSpPr>
        <p:spPr>
          <a:xfrm flipV="1">
            <a:off x="6134119" y="2888994"/>
            <a:ext cx="2931914" cy="99001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hoek 13"/>
          <p:cNvSpPr/>
          <p:nvPr/>
        </p:nvSpPr>
        <p:spPr>
          <a:xfrm>
            <a:off x="875940" y="1988985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The Head </a:t>
            </a:r>
            <a:r>
              <a:rPr lang="nl-BE" b="1" dirty="0" err="1"/>
              <a:t>Quarters</a:t>
            </a:r>
            <a:r>
              <a:rPr lang="nl-BE" b="1" dirty="0"/>
              <a:t> (HQ) </a:t>
            </a:r>
            <a:r>
              <a:rPr lang="nl-BE" b="1" dirty="0" err="1"/>
              <a:t>reporting</a:t>
            </a:r>
            <a:r>
              <a:rPr lang="nl-BE" b="1" dirty="0"/>
              <a:t> </a:t>
            </a:r>
            <a:r>
              <a:rPr lang="nl-BE" b="1" dirty="0" err="1"/>
              <a:t>tasks</a:t>
            </a:r>
            <a:endParaRPr lang="nl-BE" b="1" dirty="0"/>
          </a:p>
        </p:txBody>
      </p:sp>
      <p:sp>
        <p:nvSpPr>
          <p:cNvPr id="15" name="Rechthoek 14"/>
          <p:cNvSpPr/>
          <p:nvPr/>
        </p:nvSpPr>
        <p:spPr>
          <a:xfrm>
            <a:off x="245935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6" name="Rechthoek 15"/>
          <p:cNvSpPr/>
          <p:nvPr/>
        </p:nvSpPr>
        <p:spPr>
          <a:xfrm>
            <a:off x="9885107" y="558902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7829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each</a:t>
            </a:r>
            <a:r>
              <a:rPr lang="nl-BE" dirty="0"/>
              <a:t> area is </a:t>
            </a:r>
            <a:r>
              <a:rPr lang="nl-BE" dirty="0" err="1"/>
              <a:t>assigned</a:t>
            </a:r>
            <a:r>
              <a:rPr lang="nl-BE" dirty="0"/>
              <a:t> a </a:t>
            </a:r>
            <a:r>
              <a:rPr lang="nl-BE" dirty="0" err="1"/>
              <a:t>threat</a:t>
            </a:r>
            <a:r>
              <a:rPr lang="nl-BE" dirty="0"/>
              <a:t> level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82419" b="82834"/>
          <a:stretch/>
        </p:blipFill>
        <p:spPr>
          <a:xfrm>
            <a:off x="6532090" y="1988984"/>
            <a:ext cx="5243971" cy="28800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Rechthoek 13"/>
          <p:cNvSpPr/>
          <p:nvPr/>
        </p:nvSpPr>
        <p:spPr>
          <a:xfrm>
            <a:off x="875941" y="1988985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Long Range </a:t>
            </a:r>
            <a:r>
              <a:rPr lang="nl-BE" sz="1400" b="1" dirty="0" err="1"/>
              <a:t>SAMs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Search </a:t>
            </a:r>
            <a:r>
              <a:rPr lang="nl-BE" sz="1400" b="1" dirty="0" err="1"/>
              <a:t>and</a:t>
            </a:r>
            <a:r>
              <a:rPr lang="nl-BE" sz="1400" b="1" dirty="0"/>
              <a:t> Tracking Radars.</a:t>
            </a:r>
          </a:p>
        </p:txBody>
      </p:sp>
      <p:sp>
        <p:nvSpPr>
          <p:cNvPr id="36" name="Rechthoek 35"/>
          <p:cNvSpPr/>
          <p:nvPr/>
        </p:nvSpPr>
        <p:spPr>
          <a:xfrm>
            <a:off x="245935" y="1988984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10</a:t>
            </a:r>
          </a:p>
        </p:txBody>
      </p:sp>
      <p:sp>
        <p:nvSpPr>
          <p:cNvPr id="37" name="Rechthoek 36"/>
          <p:cNvSpPr/>
          <p:nvPr/>
        </p:nvSpPr>
        <p:spPr>
          <a:xfrm>
            <a:off x="875942" y="2438989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Medium Range </a:t>
            </a:r>
            <a:r>
              <a:rPr lang="nl-BE" sz="1400" b="1" dirty="0" err="1"/>
              <a:t>SAMs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Search </a:t>
            </a:r>
            <a:r>
              <a:rPr lang="nl-BE" sz="1400" b="1" dirty="0" err="1"/>
              <a:t>and</a:t>
            </a:r>
            <a:r>
              <a:rPr lang="nl-BE" sz="1400" b="1" dirty="0"/>
              <a:t> Tracking Radars.</a:t>
            </a:r>
          </a:p>
        </p:txBody>
      </p:sp>
      <p:sp>
        <p:nvSpPr>
          <p:cNvPr id="38" name="Rechthoek 37"/>
          <p:cNvSpPr/>
          <p:nvPr/>
        </p:nvSpPr>
        <p:spPr>
          <a:xfrm>
            <a:off x="245936" y="2438988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9</a:t>
            </a:r>
          </a:p>
        </p:txBody>
      </p:sp>
      <p:sp>
        <p:nvSpPr>
          <p:cNvPr id="39" name="Rechthoek 38"/>
          <p:cNvSpPr/>
          <p:nvPr/>
        </p:nvSpPr>
        <p:spPr>
          <a:xfrm>
            <a:off x="875942" y="2888994"/>
            <a:ext cx="5400061" cy="36000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Short Range </a:t>
            </a:r>
            <a:r>
              <a:rPr lang="nl-BE" sz="1400" b="1" dirty="0" err="1"/>
              <a:t>SAMs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Search </a:t>
            </a:r>
            <a:r>
              <a:rPr lang="nl-BE" sz="1400" b="1" dirty="0" err="1"/>
              <a:t>and</a:t>
            </a:r>
            <a:r>
              <a:rPr lang="nl-BE" sz="1400" b="1" dirty="0"/>
              <a:t> Tracking Radars.</a:t>
            </a:r>
          </a:p>
        </p:txBody>
      </p:sp>
      <p:sp>
        <p:nvSpPr>
          <p:cNvPr id="40" name="Rechthoek 39"/>
          <p:cNvSpPr/>
          <p:nvPr/>
        </p:nvSpPr>
        <p:spPr>
          <a:xfrm>
            <a:off x="245936" y="2888993"/>
            <a:ext cx="540006" cy="36000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8</a:t>
            </a:r>
          </a:p>
        </p:txBody>
      </p:sp>
      <p:sp>
        <p:nvSpPr>
          <p:cNvPr id="41" name="Rechthoek 40"/>
          <p:cNvSpPr/>
          <p:nvPr/>
        </p:nvSpPr>
        <p:spPr>
          <a:xfrm>
            <a:off x="875941" y="3339000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Short Range </a:t>
            </a:r>
            <a:r>
              <a:rPr lang="nl-BE" sz="1400" b="1" dirty="0" err="1"/>
              <a:t>SAMs</a:t>
            </a:r>
            <a:r>
              <a:rPr lang="nl-BE" sz="1400" b="1" dirty="0"/>
              <a:t> </a:t>
            </a:r>
            <a:r>
              <a:rPr lang="nl-BE" sz="1400" b="1" dirty="0" err="1"/>
              <a:t>and</a:t>
            </a:r>
            <a:r>
              <a:rPr lang="nl-BE" sz="1400" b="1" dirty="0"/>
              <a:t> MANPADS </a:t>
            </a:r>
            <a:r>
              <a:rPr lang="nl-BE" sz="1400" b="1" dirty="0" err="1"/>
              <a:t>with</a:t>
            </a:r>
            <a:r>
              <a:rPr lang="nl-BE" sz="1400" b="1" dirty="0"/>
              <a:t> </a:t>
            </a:r>
            <a:r>
              <a:rPr lang="nl-BE" sz="1400" b="1" dirty="0" err="1"/>
              <a:t>Infrared</a:t>
            </a:r>
            <a:r>
              <a:rPr lang="nl-BE" sz="1400" b="1" dirty="0"/>
              <a:t> </a:t>
            </a:r>
            <a:r>
              <a:rPr lang="nl-BE" sz="1400" b="1" dirty="0" err="1"/>
              <a:t>Missiles</a:t>
            </a:r>
            <a:r>
              <a:rPr lang="nl-BE" sz="1400" b="1" dirty="0"/>
              <a:t>.</a:t>
            </a:r>
          </a:p>
        </p:txBody>
      </p:sp>
      <p:sp>
        <p:nvSpPr>
          <p:cNvPr id="42" name="Rechthoek 41"/>
          <p:cNvSpPr/>
          <p:nvPr/>
        </p:nvSpPr>
        <p:spPr>
          <a:xfrm>
            <a:off x="245935" y="3338999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7</a:t>
            </a:r>
          </a:p>
        </p:txBody>
      </p:sp>
      <p:sp>
        <p:nvSpPr>
          <p:cNvPr id="43" name="Rechthoek 42"/>
          <p:cNvSpPr/>
          <p:nvPr/>
        </p:nvSpPr>
        <p:spPr>
          <a:xfrm>
            <a:off x="875941" y="3789005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Anti Aircraft </a:t>
            </a:r>
            <a:r>
              <a:rPr lang="nl-BE" sz="1400" b="1" dirty="0" err="1"/>
              <a:t>Artillery</a:t>
            </a:r>
            <a:endParaRPr lang="nl-BE" sz="1400" b="1" dirty="0"/>
          </a:p>
        </p:txBody>
      </p:sp>
      <p:sp>
        <p:nvSpPr>
          <p:cNvPr id="44" name="Rechthoek 43"/>
          <p:cNvSpPr/>
          <p:nvPr/>
        </p:nvSpPr>
        <p:spPr>
          <a:xfrm>
            <a:off x="245935" y="3789004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6</a:t>
            </a:r>
          </a:p>
        </p:txBody>
      </p:sp>
      <p:sp>
        <p:nvSpPr>
          <p:cNvPr id="45" name="Rechthoek 44"/>
          <p:cNvSpPr/>
          <p:nvPr/>
        </p:nvSpPr>
        <p:spPr>
          <a:xfrm>
            <a:off x="875941" y="4239010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Modern Battle Tanks.</a:t>
            </a:r>
          </a:p>
        </p:txBody>
      </p:sp>
      <p:sp>
        <p:nvSpPr>
          <p:cNvPr id="46" name="Rechthoek 45"/>
          <p:cNvSpPr/>
          <p:nvPr/>
        </p:nvSpPr>
        <p:spPr>
          <a:xfrm>
            <a:off x="245935" y="4239009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5</a:t>
            </a:r>
          </a:p>
        </p:txBody>
      </p:sp>
      <p:sp>
        <p:nvSpPr>
          <p:cNvPr id="47" name="Rechthoek 46"/>
          <p:cNvSpPr/>
          <p:nvPr/>
        </p:nvSpPr>
        <p:spPr>
          <a:xfrm>
            <a:off x="875941" y="4689015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Battle Tanks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dirty="0" err="1"/>
              <a:t>Infantry</a:t>
            </a:r>
            <a:r>
              <a:rPr lang="nl-BE" sz="1400" b="1" dirty="0"/>
              <a:t> </a:t>
            </a:r>
            <a:r>
              <a:rPr lang="nl-BE" sz="1400" b="1" dirty="0" err="1"/>
              <a:t>Vehicles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ATGM.</a:t>
            </a:r>
          </a:p>
        </p:txBody>
      </p:sp>
      <p:sp>
        <p:nvSpPr>
          <p:cNvPr id="48" name="Rechthoek 47"/>
          <p:cNvSpPr/>
          <p:nvPr/>
        </p:nvSpPr>
        <p:spPr>
          <a:xfrm>
            <a:off x="245935" y="4689014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4</a:t>
            </a:r>
          </a:p>
        </p:txBody>
      </p:sp>
      <p:sp>
        <p:nvSpPr>
          <p:cNvPr id="49" name="Rechthoek 48"/>
          <p:cNvSpPr/>
          <p:nvPr/>
        </p:nvSpPr>
        <p:spPr>
          <a:xfrm>
            <a:off x="875941" y="5139020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Battle Tanks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dirty="0" err="1"/>
              <a:t>Infantry</a:t>
            </a:r>
            <a:r>
              <a:rPr lang="nl-BE" sz="1400" b="1" dirty="0"/>
              <a:t> </a:t>
            </a:r>
            <a:r>
              <a:rPr lang="nl-BE" sz="1400" b="1" dirty="0" err="1"/>
              <a:t>Vehicles</a:t>
            </a:r>
            <a:r>
              <a:rPr lang="nl-BE" sz="1400" b="1" dirty="0"/>
              <a:t> without ATGM.</a:t>
            </a:r>
          </a:p>
        </p:txBody>
      </p:sp>
      <p:sp>
        <p:nvSpPr>
          <p:cNvPr id="50" name="Rechthoek 49"/>
          <p:cNvSpPr/>
          <p:nvPr/>
        </p:nvSpPr>
        <p:spPr>
          <a:xfrm>
            <a:off x="245935" y="5139019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3</a:t>
            </a:r>
          </a:p>
        </p:txBody>
      </p:sp>
      <p:sp>
        <p:nvSpPr>
          <p:cNvPr id="51" name="Rechthoek 50"/>
          <p:cNvSpPr/>
          <p:nvPr/>
        </p:nvSpPr>
        <p:spPr>
          <a:xfrm>
            <a:off x="875941" y="5589025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Old Tanks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dirty="0" err="1"/>
              <a:t>APCs</a:t>
            </a:r>
            <a:r>
              <a:rPr lang="nl-BE" sz="1400" b="1" dirty="0"/>
              <a:t>.</a:t>
            </a:r>
          </a:p>
        </p:txBody>
      </p:sp>
      <p:sp>
        <p:nvSpPr>
          <p:cNvPr id="52" name="Rechthoek 51"/>
          <p:cNvSpPr/>
          <p:nvPr/>
        </p:nvSpPr>
        <p:spPr>
          <a:xfrm>
            <a:off x="245935" y="5589024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2</a:t>
            </a:r>
          </a:p>
        </p:txBody>
      </p:sp>
      <p:sp>
        <p:nvSpPr>
          <p:cNvPr id="54" name="Rechthoek 53"/>
          <p:cNvSpPr/>
          <p:nvPr/>
        </p:nvSpPr>
        <p:spPr>
          <a:xfrm>
            <a:off x="875941" y="6039030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 err="1"/>
              <a:t>Infantry</a:t>
            </a:r>
            <a:r>
              <a:rPr lang="nl-BE" sz="1400" b="1" dirty="0"/>
              <a:t>.</a:t>
            </a:r>
          </a:p>
        </p:txBody>
      </p:sp>
      <p:sp>
        <p:nvSpPr>
          <p:cNvPr id="55" name="Rechthoek 54"/>
          <p:cNvSpPr/>
          <p:nvPr/>
        </p:nvSpPr>
        <p:spPr>
          <a:xfrm>
            <a:off x="245935" y="6039029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6055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each</a:t>
            </a:r>
            <a:r>
              <a:rPr lang="nl-BE" dirty="0"/>
              <a:t> area is </a:t>
            </a:r>
            <a:r>
              <a:rPr lang="nl-BE" dirty="0" err="1"/>
              <a:t>reported</a:t>
            </a:r>
            <a:r>
              <a:rPr lang="nl-BE" dirty="0"/>
              <a:t> </a:t>
            </a:r>
            <a:r>
              <a:rPr lang="nl-BE" dirty="0" err="1"/>
              <a:t>coordinates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68208" t="4882" r="14211" b="77952"/>
          <a:stretch/>
        </p:blipFill>
        <p:spPr>
          <a:xfrm>
            <a:off x="6532090" y="1988984"/>
            <a:ext cx="5243971" cy="28800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4" name="Afbeelding 23"/>
          <p:cNvPicPr>
            <a:picLocks noChangeAspect="1"/>
          </p:cNvPicPr>
          <p:nvPr/>
        </p:nvPicPr>
        <p:blipFill rotWithShape="1">
          <a:blip r:embed="rId3"/>
          <a:srcRect r="76716" b="61413"/>
          <a:stretch/>
        </p:blipFill>
        <p:spPr>
          <a:xfrm>
            <a:off x="515937" y="1983935"/>
            <a:ext cx="4950056" cy="461430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5" name="Rechthoek 24"/>
          <p:cNvSpPr/>
          <p:nvPr/>
        </p:nvSpPr>
        <p:spPr>
          <a:xfrm>
            <a:off x="6636006" y="5679025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26" name="Rechte verbindingslijn 25"/>
          <p:cNvCxnSpPr>
            <a:stCxn id="32" idx="3"/>
          </p:cNvCxnSpPr>
          <p:nvPr/>
        </p:nvCxnSpPr>
        <p:spPr>
          <a:xfrm flipV="1">
            <a:off x="1203069" y="2258987"/>
            <a:ext cx="482882" cy="36000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/>
          <p:cNvSpPr/>
          <p:nvPr/>
        </p:nvSpPr>
        <p:spPr>
          <a:xfrm>
            <a:off x="7356475" y="5679026"/>
            <a:ext cx="4409588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Each</a:t>
            </a:r>
            <a:r>
              <a:rPr lang="nl-BE" b="1" dirty="0"/>
              <a:t> Area is </a:t>
            </a:r>
            <a:r>
              <a:rPr lang="nl-BE" b="1" dirty="0" err="1"/>
              <a:t>reported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Latitude </a:t>
            </a:r>
            <a:r>
              <a:rPr lang="nl-BE" b="1" dirty="0" err="1"/>
              <a:t>and</a:t>
            </a:r>
            <a:r>
              <a:rPr lang="nl-BE" b="1" dirty="0"/>
              <a:t> Longitude </a:t>
            </a:r>
            <a:r>
              <a:rPr lang="nl-BE" b="1" dirty="0" err="1"/>
              <a:t>coordinates</a:t>
            </a:r>
            <a:endParaRPr lang="nl-BE" b="1" dirty="0"/>
          </a:p>
        </p:txBody>
      </p:sp>
      <p:sp>
        <p:nvSpPr>
          <p:cNvPr id="32" name="Rechthoek 31"/>
          <p:cNvSpPr/>
          <p:nvPr/>
        </p:nvSpPr>
        <p:spPr>
          <a:xfrm>
            <a:off x="663063" y="234898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35" name="Rechte verbindingslijn 34"/>
          <p:cNvCxnSpPr>
            <a:stCxn id="32" idx="3"/>
            <a:endCxn id="13" idx="1"/>
          </p:cNvCxnSpPr>
          <p:nvPr/>
        </p:nvCxnSpPr>
        <p:spPr>
          <a:xfrm>
            <a:off x="1203069" y="2618991"/>
            <a:ext cx="561454" cy="334185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al 12"/>
          <p:cNvSpPr/>
          <p:nvPr/>
        </p:nvSpPr>
        <p:spPr>
          <a:xfrm>
            <a:off x="1160335" y="2348988"/>
            <a:ext cx="4125656" cy="4125656"/>
          </a:xfrm>
          <a:prstGeom prst="ellips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923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</a:t>
            </a:r>
            <a:r>
              <a:rPr lang="nl-BE" dirty="0" err="1"/>
              <a:t>tasking</a:t>
            </a:r>
            <a:r>
              <a:rPr lang="nl-BE" dirty="0"/>
              <a:t> menu is </a:t>
            </a:r>
            <a:r>
              <a:rPr lang="nl-BE" dirty="0" err="1"/>
              <a:t>created</a:t>
            </a:r>
            <a:r>
              <a:rPr lang="nl-BE" dirty="0"/>
              <a:t> at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detection</a:t>
            </a:r>
            <a:r>
              <a:rPr lang="nl-BE" dirty="0"/>
              <a:t> report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72478" b="66686"/>
          <a:stretch/>
        </p:blipFill>
        <p:spPr>
          <a:xfrm>
            <a:off x="5259687" y="2148624"/>
            <a:ext cx="6506376" cy="44299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Rechthoek 10"/>
          <p:cNvSpPr/>
          <p:nvPr/>
        </p:nvSpPr>
        <p:spPr>
          <a:xfrm>
            <a:off x="6816469" y="3338999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12" name="Rechthoek 11"/>
          <p:cNvSpPr/>
          <p:nvPr/>
        </p:nvSpPr>
        <p:spPr>
          <a:xfrm>
            <a:off x="1055943" y="2168988"/>
            <a:ext cx="3870044" cy="54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A new </a:t>
            </a:r>
            <a:r>
              <a:rPr lang="nl-BE" sz="1400" b="1" dirty="0" err="1"/>
              <a:t>Tasking</a:t>
            </a:r>
            <a:r>
              <a:rPr lang="nl-BE" sz="1400" b="1" dirty="0"/>
              <a:t> is </a:t>
            </a:r>
            <a:r>
              <a:rPr lang="nl-BE" sz="1400" b="1" dirty="0" err="1"/>
              <a:t>created</a:t>
            </a:r>
            <a:r>
              <a:rPr lang="nl-BE" sz="1400" b="1" dirty="0"/>
              <a:t> at </a:t>
            </a:r>
            <a:r>
              <a:rPr lang="nl-BE" sz="1400" b="1" dirty="0" err="1"/>
              <a:t>each</a:t>
            </a:r>
            <a:r>
              <a:rPr lang="nl-BE" sz="1400" b="1" dirty="0"/>
              <a:t> </a:t>
            </a:r>
            <a:r>
              <a:rPr lang="nl-BE" sz="1400" b="1" dirty="0" err="1"/>
              <a:t>detection</a:t>
            </a:r>
            <a:r>
              <a:rPr lang="nl-BE" sz="1400" b="1" dirty="0"/>
              <a:t> scan.</a:t>
            </a:r>
          </a:p>
        </p:txBody>
      </p:sp>
      <p:sp>
        <p:nvSpPr>
          <p:cNvPr id="14" name="Rechthoek 13"/>
          <p:cNvSpPr/>
          <p:nvPr/>
        </p:nvSpPr>
        <p:spPr>
          <a:xfrm>
            <a:off x="335937" y="2168986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5" name="Rechthoek 14"/>
          <p:cNvSpPr/>
          <p:nvPr/>
        </p:nvSpPr>
        <p:spPr>
          <a:xfrm>
            <a:off x="1055944" y="2888994"/>
            <a:ext cx="3870044" cy="54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The </a:t>
            </a:r>
            <a:r>
              <a:rPr lang="nl-BE" sz="1400" b="1" dirty="0" err="1"/>
              <a:t>Tasking</a:t>
            </a:r>
            <a:r>
              <a:rPr lang="nl-BE" sz="1400" b="1" dirty="0"/>
              <a:t> Menu is </a:t>
            </a:r>
            <a:r>
              <a:rPr lang="nl-BE" sz="1400" b="1" dirty="0" err="1"/>
              <a:t>located</a:t>
            </a:r>
            <a:r>
              <a:rPr lang="nl-BE" sz="1400" b="1" dirty="0"/>
              <a:t> </a:t>
            </a:r>
            <a:r>
              <a:rPr lang="nl-BE" sz="1400" b="1" dirty="0" err="1"/>
              <a:t>under</a:t>
            </a:r>
            <a:r>
              <a:rPr lang="nl-BE" sz="1400" b="1" dirty="0"/>
              <a:t> “F10. </a:t>
            </a:r>
            <a:r>
              <a:rPr lang="nl-BE" sz="1400" b="1" dirty="0" err="1"/>
              <a:t>Other</a:t>
            </a:r>
            <a:r>
              <a:rPr lang="nl-BE" sz="1400" b="1" dirty="0"/>
              <a:t>” menu items.</a:t>
            </a:r>
          </a:p>
        </p:txBody>
      </p:sp>
      <p:sp>
        <p:nvSpPr>
          <p:cNvPr id="16" name="Rechthoek 15"/>
          <p:cNvSpPr/>
          <p:nvPr/>
        </p:nvSpPr>
        <p:spPr>
          <a:xfrm>
            <a:off x="335936" y="288899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17" name="Rechthoek 16"/>
          <p:cNvSpPr/>
          <p:nvPr/>
        </p:nvSpPr>
        <p:spPr>
          <a:xfrm>
            <a:off x="1055944" y="3519002"/>
            <a:ext cx="3870044" cy="54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Multiple MISSIONS </a:t>
            </a:r>
            <a:r>
              <a:rPr lang="nl-BE" sz="1400" b="1" dirty="0" err="1"/>
              <a:t>that</a:t>
            </a:r>
            <a:r>
              <a:rPr lang="nl-BE" sz="1400" b="1" dirty="0"/>
              <a:t> </a:t>
            </a:r>
            <a:r>
              <a:rPr lang="nl-BE" sz="1400" b="1" dirty="0" err="1"/>
              <a:t>mayb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defined</a:t>
            </a:r>
            <a:r>
              <a:rPr lang="nl-BE" sz="1400" b="1" dirty="0"/>
              <a:t>, have </a:t>
            </a:r>
            <a:r>
              <a:rPr lang="nl-BE" sz="1400" b="1" dirty="0" err="1"/>
              <a:t>each</a:t>
            </a:r>
            <a:r>
              <a:rPr lang="nl-BE" sz="1400" b="1" dirty="0"/>
              <a:t> </a:t>
            </a:r>
            <a:r>
              <a:rPr lang="nl-BE" sz="1400" b="1" dirty="0" err="1"/>
              <a:t>their</a:t>
            </a:r>
            <a:r>
              <a:rPr lang="nl-BE" sz="1400" b="1" dirty="0"/>
              <a:t> </a:t>
            </a:r>
            <a:r>
              <a:rPr lang="nl-BE" sz="1400" b="1" dirty="0" err="1"/>
              <a:t>own</a:t>
            </a:r>
            <a:r>
              <a:rPr lang="nl-BE" sz="1400" b="1" dirty="0"/>
              <a:t> </a:t>
            </a:r>
            <a:r>
              <a:rPr lang="nl-BE" sz="1400" b="1" dirty="0" err="1"/>
              <a:t>Tasking</a:t>
            </a:r>
            <a:r>
              <a:rPr lang="nl-BE" sz="1400" b="1" dirty="0"/>
              <a:t> Menu.</a:t>
            </a:r>
          </a:p>
        </p:txBody>
      </p:sp>
      <p:sp>
        <p:nvSpPr>
          <p:cNvPr id="18" name="Rechthoek 17"/>
          <p:cNvSpPr/>
          <p:nvPr/>
        </p:nvSpPr>
        <p:spPr>
          <a:xfrm>
            <a:off x="335936" y="351900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19" name="Rechthoek 18"/>
          <p:cNvSpPr/>
          <p:nvPr/>
        </p:nvSpPr>
        <p:spPr>
          <a:xfrm>
            <a:off x="1055942" y="4149008"/>
            <a:ext cx="3870044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 err="1"/>
              <a:t>Optionally</a:t>
            </a:r>
            <a:r>
              <a:rPr lang="nl-BE" sz="1400" b="1" dirty="0"/>
              <a:t> a SCORING </a:t>
            </a:r>
            <a:r>
              <a:rPr lang="nl-BE" sz="1400" b="1" dirty="0" err="1"/>
              <a:t>can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added</a:t>
            </a:r>
            <a:r>
              <a:rPr lang="nl-BE" sz="1400" b="1" dirty="0"/>
              <a:t> at </a:t>
            </a:r>
            <a:r>
              <a:rPr lang="nl-BE" sz="1400" b="1" dirty="0" err="1"/>
              <a:t>each</a:t>
            </a:r>
            <a:r>
              <a:rPr lang="nl-BE" sz="1400" b="1" dirty="0"/>
              <a:t> MISSION, </a:t>
            </a:r>
            <a:r>
              <a:rPr lang="nl-BE" sz="1400" b="1" dirty="0" err="1"/>
              <a:t>which</a:t>
            </a:r>
            <a:r>
              <a:rPr lang="nl-BE" sz="1400" b="1" dirty="0"/>
              <a:t> </a:t>
            </a:r>
            <a:r>
              <a:rPr lang="nl-BE" sz="1400" b="1" dirty="0" err="1"/>
              <a:t>will</a:t>
            </a:r>
            <a:r>
              <a:rPr lang="nl-BE" sz="1400" b="1" dirty="0"/>
              <a:t> account hits, </a:t>
            </a:r>
            <a:r>
              <a:rPr lang="nl-BE" sz="1400" b="1" dirty="0" err="1"/>
              <a:t>kills</a:t>
            </a:r>
            <a:r>
              <a:rPr lang="nl-BE" sz="1400" b="1" dirty="0"/>
              <a:t>, </a:t>
            </a:r>
            <a:r>
              <a:rPr lang="nl-BE" sz="1400" b="1" dirty="0" err="1"/>
              <a:t>tasking</a:t>
            </a:r>
            <a:r>
              <a:rPr lang="nl-BE" sz="1400" b="1" dirty="0"/>
              <a:t> </a:t>
            </a:r>
            <a:r>
              <a:rPr lang="nl-BE" sz="1400" b="1" dirty="0" err="1"/>
              <a:t>and</a:t>
            </a:r>
            <a:r>
              <a:rPr lang="nl-BE" sz="1400" b="1" dirty="0"/>
              <a:t> mission </a:t>
            </a:r>
            <a:r>
              <a:rPr lang="nl-BE" sz="1400" b="1" dirty="0" err="1"/>
              <a:t>achievement</a:t>
            </a:r>
            <a:r>
              <a:rPr lang="nl-BE" sz="1400" b="1" dirty="0"/>
              <a:t> scores.</a:t>
            </a:r>
          </a:p>
        </p:txBody>
      </p:sp>
      <p:sp>
        <p:nvSpPr>
          <p:cNvPr id="20" name="Rechthoek 19"/>
          <p:cNvSpPr/>
          <p:nvPr/>
        </p:nvSpPr>
        <p:spPr>
          <a:xfrm>
            <a:off x="335936" y="414900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sp>
        <p:nvSpPr>
          <p:cNvPr id="21" name="Rechthoek 20"/>
          <p:cNvSpPr/>
          <p:nvPr/>
        </p:nvSpPr>
        <p:spPr>
          <a:xfrm>
            <a:off x="6546005" y="261899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cxnSp>
        <p:nvCxnSpPr>
          <p:cNvPr id="22" name="Rechte verbindingslijn 21"/>
          <p:cNvCxnSpPr>
            <a:stCxn id="11" idx="3"/>
          </p:cNvCxnSpPr>
          <p:nvPr/>
        </p:nvCxnSpPr>
        <p:spPr>
          <a:xfrm flipV="1">
            <a:off x="7356475" y="3009900"/>
            <a:ext cx="825500" cy="59910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>
            <a:stCxn id="21" idx="3"/>
          </p:cNvCxnSpPr>
          <p:nvPr/>
        </p:nvCxnSpPr>
        <p:spPr>
          <a:xfrm flipV="1">
            <a:off x="7086011" y="2828925"/>
            <a:ext cx="1067389" cy="6006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Afbeelding 27"/>
          <p:cNvPicPr>
            <a:picLocks noChangeAspect="1"/>
          </p:cNvPicPr>
          <p:nvPr/>
        </p:nvPicPr>
        <p:blipFill rotWithShape="1">
          <a:blip r:embed="rId3"/>
          <a:srcRect l="84740" b="85679"/>
          <a:stretch/>
        </p:blipFill>
        <p:spPr>
          <a:xfrm>
            <a:off x="8879080" y="3699003"/>
            <a:ext cx="2608917" cy="13771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9" name="Afbeelding 28"/>
          <p:cNvPicPr>
            <a:picLocks noChangeAspect="1"/>
          </p:cNvPicPr>
          <p:nvPr/>
        </p:nvPicPr>
        <p:blipFill rotWithShape="1">
          <a:blip r:embed="rId4"/>
          <a:srcRect l="84704" b="80582"/>
          <a:stretch/>
        </p:blipFill>
        <p:spPr>
          <a:xfrm>
            <a:off x="5465993" y="4149008"/>
            <a:ext cx="3151079" cy="22500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1" name="Rechthoek 30"/>
          <p:cNvSpPr/>
          <p:nvPr/>
        </p:nvSpPr>
        <p:spPr>
          <a:xfrm>
            <a:off x="1055942" y="4959017"/>
            <a:ext cx="3870044" cy="81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Multiple </a:t>
            </a:r>
            <a:r>
              <a:rPr lang="nl-BE" sz="1400" b="1" dirty="0" err="1"/>
              <a:t>task</a:t>
            </a:r>
            <a:r>
              <a:rPr lang="nl-BE" sz="1400" b="1" dirty="0"/>
              <a:t> types are </a:t>
            </a:r>
            <a:r>
              <a:rPr lang="nl-BE" sz="1400" b="1" dirty="0" err="1"/>
              <a:t>listed</a:t>
            </a:r>
            <a:r>
              <a:rPr lang="nl-BE" sz="1400" b="1" dirty="0"/>
              <a:t>, </a:t>
            </a:r>
            <a:r>
              <a:rPr lang="nl-BE" sz="1400" b="1" dirty="0" err="1"/>
              <a:t>going</a:t>
            </a:r>
            <a:r>
              <a:rPr lang="nl-BE" sz="1400" b="1" dirty="0"/>
              <a:t> </a:t>
            </a:r>
            <a:r>
              <a:rPr lang="nl-BE" sz="1400" b="1" dirty="0" err="1"/>
              <a:t>through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Menu. </a:t>
            </a:r>
            <a:r>
              <a:rPr lang="nl-BE" sz="1400" b="1" dirty="0" err="1"/>
              <a:t>After</a:t>
            </a:r>
            <a:r>
              <a:rPr lang="nl-BE" sz="1400" b="1" dirty="0"/>
              <a:t> </a:t>
            </a:r>
            <a:r>
              <a:rPr lang="nl-BE" sz="1400" b="1" dirty="0" err="1"/>
              <a:t>selection</a:t>
            </a:r>
            <a:r>
              <a:rPr lang="nl-BE" sz="1400" b="1" dirty="0"/>
              <a:t> of a </a:t>
            </a:r>
            <a:r>
              <a:rPr lang="nl-BE" sz="1400" b="1" dirty="0" err="1"/>
              <a:t>task</a:t>
            </a:r>
            <a:r>
              <a:rPr lang="nl-BE" sz="1400" b="1" dirty="0"/>
              <a:t> type, </a:t>
            </a:r>
            <a:r>
              <a:rPr lang="nl-BE" sz="1400" b="1" dirty="0" err="1"/>
              <a:t>each</a:t>
            </a:r>
            <a:r>
              <a:rPr lang="nl-BE" sz="1400" b="1" dirty="0"/>
              <a:t> </a:t>
            </a:r>
            <a:r>
              <a:rPr lang="nl-BE" sz="1400" b="1" dirty="0" err="1"/>
              <a:t>task</a:t>
            </a:r>
            <a:r>
              <a:rPr lang="nl-BE" sz="1400" b="1" dirty="0"/>
              <a:t> is </a:t>
            </a:r>
            <a:r>
              <a:rPr lang="nl-BE" sz="1400" b="1" dirty="0" err="1"/>
              <a:t>listed</a:t>
            </a:r>
            <a:r>
              <a:rPr lang="nl-BE" sz="1400" b="1" dirty="0"/>
              <a:t>. </a:t>
            </a:r>
          </a:p>
        </p:txBody>
      </p:sp>
      <p:sp>
        <p:nvSpPr>
          <p:cNvPr id="33" name="Rechthoek 32"/>
          <p:cNvSpPr/>
          <p:nvPr/>
        </p:nvSpPr>
        <p:spPr>
          <a:xfrm>
            <a:off x="335936" y="4959017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sp>
        <p:nvSpPr>
          <p:cNvPr id="34" name="Rechthoek 33"/>
          <p:cNvSpPr/>
          <p:nvPr/>
        </p:nvSpPr>
        <p:spPr>
          <a:xfrm>
            <a:off x="1055944" y="5859027"/>
            <a:ext cx="3870044" cy="81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As </a:t>
            </a:r>
            <a:r>
              <a:rPr lang="nl-BE" sz="1400" b="1" dirty="0" err="1"/>
              <a:t>the</a:t>
            </a:r>
            <a:r>
              <a:rPr lang="nl-BE" sz="1400" b="1" dirty="0"/>
              <a:t> MOOSE </a:t>
            </a:r>
            <a:r>
              <a:rPr lang="nl-BE" sz="1400" b="1" dirty="0" err="1"/>
              <a:t>framework</a:t>
            </a:r>
            <a:r>
              <a:rPr lang="nl-BE" sz="1400" b="1" dirty="0"/>
              <a:t> </a:t>
            </a:r>
            <a:r>
              <a:rPr lang="nl-BE" sz="1400" b="1" dirty="0" err="1"/>
              <a:t>will</a:t>
            </a:r>
            <a:r>
              <a:rPr lang="nl-BE" sz="1400" b="1" dirty="0"/>
              <a:t> </a:t>
            </a:r>
            <a:r>
              <a:rPr lang="nl-BE" sz="1400" b="1" dirty="0" err="1"/>
              <a:t>evolve</a:t>
            </a:r>
            <a:r>
              <a:rPr lang="nl-BE" sz="1400" b="1" dirty="0"/>
              <a:t>, more </a:t>
            </a:r>
            <a:r>
              <a:rPr lang="nl-BE" sz="1400" b="1" dirty="0" err="1"/>
              <a:t>task</a:t>
            </a:r>
            <a:r>
              <a:rPr lang="nl-BE" sz="1400" b="1" dirty="0"/>
              <a:t> types </a:t>
            </a:r>
            <a:r>
              <a:rPr lang="nl-BE" sz="1400" b="1" dirty="0" err="1"/>
              <a:t>will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added</a:t>
            </a:r>
            <a:r>
              <a:rPr lang="nl-BE" sz="1400" b="1" dirty="0"/>
              <a:t> ( CSAR, Transport, JTAC ) …</a:t>
            </a:r>
          </a:p>
        </p:txBody>
      </p:sp>
      <p:sp>
        <p:nvSpPr>
          <p:cNvPr id="37" name="Rechthoek 36"/>
          <p:cNvSpPr/>
          <p:nvPr/>
        </p:nvSpPr>
        <p:spPr>
          <a:xfrm>
            <a:off x="335936" y="5859027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6</a:t>
            </a:r>
          </a:p>
        </p:txBody>
      </p:sp>
      <p:sp>
        <p:nvSpPr>
          <p:cNvPr id="38" name="Rechthoek 37"/>
          <p:cNvSpPr/>
          <p:nvPr/>
        </p:nvSpPr>
        <p:spPr>
          <a:xfrm>
            <a:off x="10866053" y="4239009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cxnSp>
        <p:nvCxnSpPr>
          <p:cNvPr id="39" name="Rechte verbindingslijn 38"/>
          <p:cNvCxnSpPr/>
          <p:nvPr/>
        </p:nvCxnSpPr>
        <p:spPr>
          <a:xfrm flipH="1" flipV="1">
            <a:off x="9696040" y="4329010"/>
            <a:ext cx="1170014" cy="18000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/>
          <p:cNvCxnSpPr>
            <a:stCxn id="38" idx="1"/>
          </p:cNvCxnSpPr>
          <p:nvPr/>
        </p:nvCxnSpPr>
        <p:spPr>
          <a:xfrm flipH="1" flipV="1">
            <a:off x="9701213" y="4467225"/>
            <a:ext cx="1164840" cy="41787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/>
          <p:nvPr/>
        </p:nvCxnSpPr>
        <p:spPr>
          <a:xfrm flipH="1">
            <a:off x="9705975" y="4509012"/>
            <a:ext cx="1160078" cy="77276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bogen verbindingslijn 47"/>
          <p:cNvCxnSpPr/>
          <p:nvPr/>
        </p:nvCxnSpPr>
        <p:spPr>
          <a:xfrm>
            <a:off x="10776052" y="2978995"/>
            <a:ext cx="82449" cy="670985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bogen verbindingslijn 47"/>
          <p:cNvCxnSpPr/>
          <p:nvPr/>
        </p:nvCxnSpPr>
        <p:spPr>
          <a:xfrm flipH="1">
            <a:off x="8346026" y="4599013"/>
            <a:ext cx="540005" cy="180002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11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of units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>
          <a:xfrm>
            <a:off x="833191" y="4414385"/>
            <a:ext cx="10515600" cy="1174639"/>
          </a:xfrm>
        </p:spPr>
        <p:txBody>
          <a:bodyPr/>
          <a:lstStyle/>
          <a:p>
            <a:pPr algn="r"/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SET of </a:t>
            </a:r>
            <a:r>
              <a:rPr lang="nl-BE" dirty="0" err="1"/>
              <a:t>UNITs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optional</a:t>
            </a:r>
            <a:r>
              <a:rPr lang="nl-BE" dirty="0"/>
              <a:t> range.</a:t>
            </a:r>
          </a:p>
        </p:txBody>
      </p:sp>
      <p:cxnSp>
        <p:nvCxnSpPr>
          <p:cNvPr id="5" name="Rechte verbindingslijn met pijl 4"/>
          <p:cNvCxnSpPr>
            <a:endCxn id="38" idx="0"/>
          </p:cNvCxnSpPr>
          <p:nvPr/>
        </p:nvCxnSpPr>
        <p:spPr>
          <a:xfrm>
            <a:off x="1884467" y="4810442"/>
            <a:ext cx="1320582" cy="129675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>
            <a:endCxn id="32" idx="0"/>
          </p:cNvCxnSpPr>
          <p:nvPr/>
        </p:nvCxnSpPr>
        <p:spPr>
          <a:xfrm>
            <a:off x="1884467" y="4810442"/>
            <a:ext cx="4200614" cy="1026747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stCxn id="10" idx="3"/>
            <a:endCxn id="16" idx="1"/>
          </p:cNvCxnSpPr>
          <p:nvPr/>
        </p:nvCxnSpPr>
        <p:spPr>
          <a:xfrm flipV="1">
            <a:off x="1884467" y="4630440"/>
            <a:ext cx="1691505" cy="18000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/>
          <p:cNvSpPr txBox="1"/>
          <p:nvPr/>
        </p:nvSpPr>
        <p:spPr>
          <a:xfrm>
            <a:off x="1935394" y="4108978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RECON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575972" y="4239009"/>
            <a:ext cx="545140" cy="622884"/>
            <a:chOff x="10596050" y="3609156"/>
            <a:chExt cx="630007" cy="719854"/>
          </a:xfrm>
        </p:grpSpPr>
        <p:sp>
          <p:nvSpPr>
            <p:cNvPr id="27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8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A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05999" y="5758107"/>
            <a:ext cx="540006" cy="540006"/>
            <a:chOff x="7557854" y="4068597"/>
            <a:chExt cx="540006" cy="540006"/>
          </a:xfrm>
        </p:grpSpPr>
        <p:sp>
          <p:nvSpPr>
            <p:cNvPr id="32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Straight Connector 22"/>
            <p:cNvCxnSpPr>
              <a:stCxn id="32" idx="0"/>
              <a:endCxn id="3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3125967" y="5990595"/>
            <a:ext cx="540006" cy="577521"/>
            <a:chOff x="3189020" y="5990595"/>
            <a:chExt cx="540006" cy="577521"/>
          </a:xfrm>
        </p:grpSpPr>
        <p:sp>
          <p:nvSpPr>
            <p:cNvPr id="38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42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65943" y="4540516"/>
            <a:ext cx="900010" cy="539852"/>
            <a:chOff x="875941" y="4540516"/>
            <a:chExt cx="900010" cy="539852"/>
          </a:xfrm>
        </p:grpSpPr>
        <p:sp>
          <p:nvSpPr>
            <p:cNvPr id="45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kstvak 32"/>
          <p:cNvSpPr txBox="1"/>
          <p:nvPr/>
        </p:nvSpPr>
        <p:spPr>
          <a:xfrm>
            <a:off x="3921586" y="405900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4" name="Tekstvak 33"/>
          <p:cNvSpPr txBox="1"/>
          <p:nvPr/>
        </p:nvSpPr>
        <p:spPr>
          <a:xfrm>
            <a:off x="3741584" y="621903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5" name="Tekstvak 34"/>
          <p:cNvSpPr txBox="1"/>
          <p:nvPr/>
        </p:nvSpPr>
        <p:spPr>
          <a:xfrm>
            <a:off x="6366003" y="5481902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220012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Afbeelding 28"/>
          <p:cNvPicPr>
            <a:picLocks noChangeAspect="1"/>
          </p:cNvPicPr>
          <p:nvPr/>
        </p:nvPicPr>
        <p:blipFill rotWithShape="1">
          <a:blip r:embed="rId2"/>
          <a:srcRect l="53319" b="76762"/>
          <a:stretch/>
        </p:blipFill>
        <p:spPr>
          <a:xfrm>
            <a:off x="5675948" y="2168986"/>
            <a:ext cx="6090115" cy="17053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a </a:t>
            </a:r>
            <a:r>
              <a:rPr lang="nl-BE" dirty="0" err="1"/>
              <a:t>selected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moves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group</a:t>
            </a:r>
            <a:r>
              <a:rPr lang="nl-BE" dirty="0"/>
              <a:t> in </a:t>
            </a:r>
            <a:r>
              <a:rPr lang="nl-BE" dirty="0" err="1"/>
              <a:t>assigned</a:t>
            </a:r>
            <a:r>
              <a:rPr lang="nl-BE" dirty="0"/>
              <a:t> mode…</a:t>
            </a:r>
          </a:p>
        </p:txBody>
      </p:sp>
      <p:sp>
        <p:nvSpPr>
          <p:cNvPr id="12" name="Rechthoek 11"/>
          <p:cNvSpPr/>
          <p:nvPr/>
        </p:nvSpPr>
        <p:spPr>
          <a:xfrm>
            <a:off x="1055943" y="2168987"/>
            <a:ext cx="3870044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Once</a:t>
            </a:r>
            <a:r>
              <a:rPr lang="nl-BE" b="1" dirty="0"/>
              <a:t> a target has been </a:t>
            </a:r>
            <a:r>
              <a:rPr lang="nl-BE" b="1" dirty="0" err="1"/>
              <a:t>selected</a:t>
            </a:r>
            <a:r>
              <a:rPr lang="nl-BE" b="1" dirty="0"/>
              <a:t>, </a:t>
            </a:r>
            <a:r>
              <a:rPr lang="nl-BE" b="1" dirty="0" err="1"/>
              <a:t>the</a:t>
            </a:r>
            <a:r>
              <a:rPr lang="nl-BE" b="1" dirty="0"/>
              <a:t> GROUP </a:t>
            </a:r>
            <a:r>
              <a:rPr lang="nl-BE" b="1" dirty="0" err="1"/>
              <a:t>you</a:t>
            </a:r>
            <a:r>
              <a:rPr lang="nl-BE" b="1" dirty="0"/>
              <a:t> are </a:t>
            </a:r>
            <a:r>
              <a:rPr lang="nl-BE" b="1" dirty="0" err="1"/>
              <a:t>flying</a:t>
            </a:r>
            <a:r>
              <a:rPr lang="nl-BE" b="1" dirty="0"/>
              <a:t> </a:t>
            </a:r>
            <a:r>
              <a:rPr lang="nl-BE" b="1" dirty="0" err="1"/>
              <a:t>for</a:t>
            </a:r>
            <a:r>
              <a:rPr lang="nl-BE" b="1" dirty="0"/>
              <a:t> </a:t>
            </a:r>
            <a:r>
              <a:rPr lang="nl-BE" b="1" dirty="0" err="1"/>
              <a:t>goes</a:t>
            </a:r>
            <a:r>
              <a:rPr lang="nl-BE" b="1" dirty="0"/>
              <a:t> in “ASSIGNED MODE”.</a:t>
            </a:r>
          </a:p>
        </p:txBody>
      </p:sp>
      <p:sp>
        <p:nvSpPr>
          <p:cNvPr id="14" name="Rechthoek 13"/>
          <p:cNvSpPr/>
          <p:nvPr/>
        </p:nvSpPr>
        <p:spPr>
          <a:xfrm>
            <a:off x="335937" y="2168986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5" name="Rechthoek 14"/>
          <p:cNvSpPr/>
          <p:nvPr/>
        </p:nvSpPr>
        <p:spPr>
          <a:xfrm>
            <a:off x="1055944" y="3248998"/>
            <a:ext cx="3870044" cy="135001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The </a:t>
            </a:r>
            <a:r>
              <a:rPr lang="nl-BE" b="1" dirty="0" err="1"/>
              <a:t>tasking</a:t>
            </a:r>
            <a:r>
              <a:rPr lang="nl-BE" b="1" dirty="0"/>
              <a:t> menu has </a:t>
            </a:r>
            <a:r>
              <a:rPr lang="nl-BE" b="1" dirty="0" err="1"/>
              <a:t>changed</a:t>
            </a:r>
            <a:r>
              <a:rPr lang="nl-BE" b="1" dirty="0"/>
              <a:t> in </a:t>
            </a:r>
            <a:r>
              <a:rPr lang="nl-BE" b="1" dirty="0" err="1"/>
              <a:t>assigned</a:t>
            </a:r>
            <a:r>
              <a:rPr lang="nl-BE" b="1" dirty="0"/>
              <a:t> mode. Relevant </a:t>
            </a:r>
            <a:r>
              <a:rPr lang="nl-BE" b="1" dirty="0" err="1"/>
              <a:t>Task</a:t>
            </a:r>
            <a:r>
              <a:rPr lang="nl-BE" b="1" dirty="0"/>
              <a:t> Menu options are </a:t>
            </a:r>
            <a:r>
              <a:rPr lang="nl-BE" b="1" dirty="0" err="1"/>
              <a:t>displayed</a:t>
            </a:r>
            <a:r>
              <a:rPr lang="nl-BE" b="1" dirty="0"/>
              <a:t> </a:t>
            </a:r>
            <a:r>
              <a:rPr lang="nl-BE" b="1" dirty="0" err="1"/>
              <a:t>for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specific</a:t>
            </a:r>
            <a:r>
              <a:rPr lang="nl-BE" b="1" dirty="0"/>
              <a:t> </a:t>
            </a:r>
            <a:r>
              <a:rPr lang="nl-BE" b="1" dirty="0" err="1"/>
              <a:t>Task</a:t>
            </a:r>
            <a:r>
              <a:rPr lang="nl-BE" b="1" dirty="0"/>
              <a:t> </a:t>
            </a:r>
            <a:r>
              <a:rPr lang="nl-BE" b="1" dirty="0" err="1"/>
              <a:t>you</a:t>
            </a:r>
            <a:r>
              <a:rPr lang="nl-BE" b="1" dirty="0"/>
              <a:t> </a:t>
            </a:r>
            <a:r>
              <a:rPr lang="nl-BE" b="1" dirty="0" err="1"/>
              <a:t>selected</a:t>
            </a:r>
            <a:r>
              <a:rPr lang="nl-BE" b="1" dirty="0"/>
              <a:t>.</a:t>
            </a:r>
          </a:p>
        </p:txBody>
      </p:sp>
      <p:sp>
        <p:nvSpPr>
          <p:cNvPr id="16" name="Rechthoek 15"/>
          <p:cNvSpPr/>
          <p:nvPr/>
        </p:nvSpPr>
        <p:spPr>
          <a:xfrm>
            <a:off x="335938" y="3248997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23" name="Rechthoek 22"/>
          <p:cNvSpPr/>
          <p:nvPr/>
        </p:nvSpPr>
        <p:spPr>
          <a:xfrm>
            <a:off x="1055944" y="4779015"/>
            <a:ext cx="3870044" cy="135001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You</a:t>
            </a:r>
            <a:r>
              <a:rPr lang="nl-BE" b="1" dirty="0"/>
              <a:t> </a:t>
            </a:r>
            <a:r>
              <a:rPr lang="nl-BE" b="1" dirty="0" err="1"/>
              <a:t>will</a:t>
            </a:r>
            <a:r>
              <a:rPr lang="nl-BE" b="1" dirty="0"/>
              <a:t> </a:t>
            </a:r>
            <a:r>
              <a:rPr lang="nl-BE" b="1" dirty="0" err="1"/>
              <a:t>receive</a:t>
            </a:r>
            <a:r>
              <a:rPr lang="nl-BE" b="1" dirty="0"/>
              <a:t> </a:t>
            </a:r>
            <a:r>
              <a:rPr lang="nl-BE" b="1" dirty="0" err="1"/>
              <a:t>specific</a:t>
            </a:r>
            <a:r>
              <a:rPr lang="nl-BE" b="1" dirty="0"/>
              <a:t> </a:t>
            </a:r>
            <a:r>
              <a:rPr lang="nl-BE" b="1" dirty="0" err="1"/>
              <a:t>task</a:t>
            </a:r>
            <a:r>
              <a:rPr lang="nl-BE" b="1" dirty="0"/>
              <a:t> </a:t>
            </a:r>
            <a:r>
              <a:rPr lang="nl-BE" b="1" dirty="0" err="1"/>
              <a:t>directions</a:t>
            </a:r>
            <a:r>
              <a:rPr lang="nl-BE" b="1" dirty="0"/>
              <a:t> </a:t>
            </a:r>
            <a:r>
              <a:rPr lang="nl-BE" b="1" dirty="0" err="1"/>
              <a:t>and</a:t>
            </a:r>
            <a:r>
              <a:rPr lang="nl-BE" b="1" dirty="0"/>
              <a:t> target goal </a:t>
            </a:r>
            <a:r>
              <a:rPr lang="nl-BE" b="1" dirty="0" err="1"/>
              <a:t>achievements</a:t>
            </a:r>
            <a:r>
              <a:rPr lang="nl-BE" b="1" dirty="0"/>
              <a:t>. Status </a:t>
            </a:r>
            <a:r>
              <a:rPr lang="nl-BE" b="1" dirty="0" err="1"/>
              <a:t>messages</a:t>
            </a:r>
            <a:r>
              <a:rPr lang="nl-BE" b="1" dirty="0"/>
              <a:t> are </a:t>
            </a:r>
            <a:r>
              <a:rPr lang="nl-BE" b="1" dirty="0" err="1"/>
              <a:t>also</a:t>
            </a:r>
            <a:r>
              <a:rPr lang="nl-BE" b="1" dirty="0"/>
              <a:t> </a:t>
            </a:r>
            <a:r>
              <a:rPr lang="nl-BE" b="1" dirty="0" err="1"/>
              <a:t>displayed</a:t>
            </a:r>
            <a:r>
              <a:rPr lang="nl-BE" b="1" dirty="0"/>
              <a:t>.</a:t>
            </a:r>
          </a:p>
        </p:txBody>
      </p:sp>
      <p:sp>
        <p:nvSpPr>
          <p:cNvPr id="24" name="Rechthoek 23"/>
          <p:cNvSpPr/>
          <p:nvPr/>
        </p:nvSpPr>
        <p:spPr>
          <a:xfrm>
            <a:off x="335936" y="4779016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25" name="Rechthoek 24"/>
          <p:cNvSpPr/>
          <p:nvPr/>
        </p:nvSpPr>
        <p:spPr>
          <a:xfrm>
            <a:off x="5825997" y="234898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26" name="Rechte verbindingslijn 25"/>
          <p:cNvCxnSpPr>
            <a:stCxn id="25" idx="3"/>
          </p:cNvCxnSpPr>
          <p:nvPr/>
        </p:nvCxnSpPr>
        <p:spPr>
          <a:xfrm flipV="1">
            <a:off x="6366003" y="2348988"/>
            <a:ext cx="1080012" cy="270003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 27"/>
          <p:cNvSpPr/>
          <p:nvPr/>
        </p:nvSpPr>
        <p:spPr>
          <a:xfrm>
            <a:off x="5645995" y="441901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/>
          <a:srcRect l="82799" b="82260"/>
          <a:stretch/>
        </p:blipFill>
        <p:spPr>
          <a:xfrm>
            <a:off x="6906009" y="3519001"/>
            <a:ext cx="4698525" cy="27257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0" name="Rechte verbindingslijn 29"/>
          <p:cNvCxnSpPr>
            <a:stCxn id="28" idx="3"/>
          </p:cNvCxnSpPr>
          <p:nvPr/>
        </p:nvCxnSpPr>
        <p:spPr>
          <a:xfrm flipV="1">
            <a:off x="6186001" y="4599013"/>
            <a:ext cx="1350015" cy="9000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hoek 30"/>
          <p:cNvSpPr/>
          <p:nvPr/>
        </p:nvSpPr>
        <p:spPr>
          <a:xfrm>
            <a:off x="5825997" y="3158997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cxnSp>
        <p:nvCxnSpPr>
          <p:cNvPr id="32" name="Rechte verbindingslijn 31"/>
          <p:cNvCxnSpPr>
            <a:stCxn id="31" idx="3"/>
          </p:cNvCxnSpPr>
          <p:nvPr/>
        </p:nvCxnSpPr>
        <p:spPr>
          <a:xfrm flipV="1">
            <a:off x="6366003" y="2618991"/>
            <a:ext cx="1170013" cy="81000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07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coding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7018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How to code all this …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/>
          <a:srcRect l="20833" r="17684" b="68846"/>
          <a:stretch/>
        </p:blipFill>
        <p:spPr>
          <a:xfrm>
            <a:off x="335936" y="1988984"/>
            <a:ext cx="6390071" cy="175387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6996010" y="1988984"/>
            <a:ext cx="5040055" cy="468005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Line 2 </a:t>
            </a:r>
            <a:r>
              <a:rPr lang="nl-BE" dirty="0" err="1"/>
              <a:t>defines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scoring,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SCORING class.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Line 4 </a:t>
            </a:r>
            <a:r>
              <a:rPr lang="nl-BE" dirty="0" err="1"/>
              <a:t>defines</a:t>
            </a:r>
            <a:r>
              <a:rPr lang="nl-BE" dirty="0"/>
              <a:t> a MISSION,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name “Attack </a:t>
            </a:r>
            <a:r>
              <a:rPr lang="nl-BE" dirty="0" err="1"/>
              <a:t>Detect</a:t>
            </a:r>
            <a:r>
              <a:rPr lang="nl-BE" dirty="0"/>
              <a:t> Mission”, “High” priority, </a:t>
            </a:r>
            <a:r>
              <a:rPr lang="nl-BE" dirty="0" err="1"/>
              <a:t>and</a:t>
            </a:r>
            <a:r>
              <a:rPr lang="nl-BE" dirty="0"/>
              <a:t> a mission briefing,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RED </a:t>
            </a:r>
            <a:r>
              <a:rPr lang="nl-BE" dirty="0" err="1"/>
              <a:t>coalition</a:t>
            </a:r>
            <a:r>
              <a:rPr lang="nl-BE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Line 6 </a:t>
            </a:r>
            <a:r>
              <a:rPr lang="nl-BE" dirty="0" err="1"/>
              <a:t>defines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GROUP of </a:t>
            </a:r>
            <a:r>
              <a:rPr lang="nl-BE" dirty="0" err="1"/>
              <a:t>FACs</a:t>
            </a:r>
            <a:r>
              <a:rPr lang="nl-BE" dirty="0"/>
              <a:t>, </a:t>
            </a:r>
            <a:r>
              <a:rPr lang="nl-BE" dirty="0" err="1"/>
              <a:t>starting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prefix “FAC” in </a:t>
            </a:r>
            <a:r>
              <a:rPr lang="nl-BE" dirty="0" err="1"/>
              <a:t>the</a:t>
            </a:r>
            <a:r>
              <a:rPr lang="nl-BE" dirty="0"/>
              <a:t> 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Line 7 </a:t>
            </a:r>
            <a:r>
              <a:rPr lang="nl-BE" dirty="0" err="1"/>
              <a:t>creates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DETECTION_AREAS </a:t>
            </a:r>
            <a:r>
              <a:rPr lang="nl-BE" dirty="0" err="1"/>
              <a:t>process</a:t>
            </a:r>
            <a:r>
              <a:rPr lang="nl-BE" dirty="0"/>
              <a:t>,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defined</a:t>
            </a:r>
            <a:r>
              <a:rPr lang="nl-BE" dirty="0"/>
              <a:t> </a:t>
            </a:r>
            <a:r>
              <a:rPr lang="nl-BE" dirty="0" err="1"/>
              <a:t>FACs</a:t>
            </a:r>
            <a:r>
              <a:rPr lang="nl-BE" dirty="0"/>
              <a:t>, </a:t>
            </a:r>
            <a:r>
              <a:rPr lang="nl-BE" dirty="0" err="1"/>
              <a:t>with</a:t>
            </a:r>
            <a:r>
              <a:rPr lang="nl-BE" dirty="0"/>
              <a:t> a </a:t>
            </a:r>
            <a:r>
              <a:rPr lang="nl-BE" dirty="0" err="1"/>
              <a:t>detection</a:t>
            </a:r>
            <a:r>
              <a:rPr lang="nl-BE" dirty="0"/>
              <a:t> range of 10000 meters,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defining</a:t>
            </a:r>
            <a:r>
              <a:rPr lang="nl-BE" dirty="0"/>
              <a:t> </a:t>
            </a:r>
            <a:r>
              <a:rPr lang="nl-BE" dirty="0" err="1"/>
              <a:t>areas</a:t>
            </a:r>
            <a:r>
              <a:rPr lang="nl-BE" dirty="0"/>
              <a:t> of 3000 radius. </a:t>
            </a:r>
          </a:p>
        </p:txBody>
      </p:sp>
      <p:sp>
        <p:nvSpPr>
          <p:cNvPr id="7" name="Rechthoek 6"/>
          <p:cNvSpPr/>
          <p:nvPr/>
        </p:nvSpPr>
        <p:spPr>
          <a:xfrm>
            <a:off x="335935" y="3969006"/>
            <a:ext cx="6390071" cy="270002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dk1"/>
                </a:solidFill>
              </a:rPr>
              <a:t>Line 8 </a:t>
            </a:r>
            <a:r>
              <a:rPr lang="nl-BE" dirty="0" err="1">
                <a:solidFill>
                  <a:schemeClr val="dk1"/>
                </a:solidFill>
              </a:rPr>
              <a:t>defines</a:t>
            </a:r>
            <a:r>
              <a:rPr lang="nl-BE" dirty="0">
                <a:solidFill>
                  <a:schemeClr val="dk1"/>
                </a:solidFill>
              </a:rPr>
              <a:t> </a:t>
            </a:r>
            <a:r>
              <a:rPr lang="nl-BE" dirty="0" err="1">
                <a:solidFill>
                  <a:schemeClr val="dk1"/>
                </a:solidFill>
              </a:rPr>
              <a:t>the</a:t>
            </a:r>
            <a:r>
              <a:rPr lang="nl-BE" dirty="0">
                <a:solidFill>
                  <a:schemeClr val="dk1"/>
                </a:solidFill>
              </a:rPr>
              <a:t> set of GROUPS </a:t>
            </a:r>
            <a:r>
              <a:rPr lang="nl-BE" dirty="0" err="1">
                <a:solidFill>
                  <a:schemeClr val="dk1"/>
                </a:solidFill>
              </a:rPr>
              <a:t>that</a:t>
            </a:r>
            <a:r>
              <a:rPr lang="nl-BE" dirty="0">
                <a:solidFill>
                  <a:schemeClr val="dk1"/>
                </a:solidFill>
              </a:rPr>
              <a:t> are </a:t>
            </a:r>
            <a:r>
              <a:rPr lang="nl-BE" dirty="0" err="1">
                <a:solidFill>
                  <a:schemeClr val="dk1"/>
                </a:solidFill>
              </a:rPr>
              <a:t>attacking</a:t>
            </a:r>
            <a:r>
              <a:rPr lang="nl-BE" dirty="0">
                <a:solidFill>
                  <a:schemeClr val="dk1"/>
                </a:solidFill>
              </a:rPr>
              <a:t> </a:t>
            </a:r>
            <a:r>
              <a:rPr lang="nl-BE" dirty="0" err="1">
                <a:solidFill>
                  <a:schemeClr val="dk1"/>
                </a:solidFill>
              </a:rPr>
              <a:t>the</a:t>
            </a:r>
            <a:r>
              <a:rPr lang="nl-BE" dirty="0">
                <a:solidFill>
                  <a:schemeClr val="dk1"/>
                </a:solidFill>
              </a:rPr>
              <a:t> targets.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>
              <a:solidFill>
                <a:schemeClr val="dk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dk1"/>
                </a:solidFill>
              </a:rPr>
              <a:t>Line 10 </a:t>
            </a:r>
            <a:r>
              <a:rPr lang="nl-BE" dirty="0" err="1">
                <a:solidFill>
                  <a:schemeClr val="dk1"/>
                </a:solidFill>
              </a:rPr>
              <a:t>defines</a:t>
            </a:r>
            <a:r>
              <a:rPr lang="nl-BE" dirty="0">
                <a:solidFill>
                  <a:schemeClr val="dk1"/>
                </a:solidFill>
              </a:rPr>
              <a:t> </a:t>
            </a:r>
            <a:r>
              <a:rPr lang="nl-BE" dirty="0" err="1">
                <a:solidFill>
                  <a:schemeClr val="dk1"/>
                </a:solidFill>
              </a:rPr>
              <a:t>the</a:t>
            </a:r>
            <a:r>
              <a:rPr lang="nl-BE" dirty="0">
                <a:solidFill>
                  <a:schemeClr val="dk1"/>
                </a:solidFill>
              </a:rPr>
              <a:t> Head </a:t>
            </a:r>
            <a:r>
              <a:rPr lang="nl-BE" dirty="0" err="1">
                <a:solidFill>
                  <a:schemeClr val="dk1"/>
                </a:solidFill>
              </a:rPr>
              <a:t>Quarters</a:t>
            </a:r>
            <a:r>
              <a:rPr lang="nl-BE" dirty="0">
                <a:solidFill>
                  <a:schemeClr val="dk1"/>
                </a:solidFill>
              </a:rPr>
              <a:t> GROUP, </a:t>
            </a:r>
            <a:r>
              <a:rPr lang="nl-BE" dirty="0" err="1">
                <a:solidFill>
                  <a:schemeClr val="dk1"/>
                </a:solidFill>
              </a:rPr>
              <a:t>which</a:t>
            </a:r>
            <a:r>
              <a:rPr lang="nl-BE" dirty="0">
                <a:solidFill>
                  <a:schemeClr val="dk1"/>
                </a:solidFill>
              </a:rPr>
              <a:t> </a:t>
            </a:r>
            <a:r>
              <a:rPr lang="nl-BE" dirty="0" err="1">
                <a:solidFill>
                  <a:schemeClr val="dk1"/>
                </a:solidFill>
              </a:rPr>
              <a:t>will</a:t>
            </a:r>
            <a:r>
              <a:rPr lang="nl-BE" dirty="0">
                <a:solidFill>
                  <a:schemeClr val="dk1"/>
                </a:solidFill>
              </a:rPr>
              <a:t> collect </a:t>
            </a:r>
            <a:r>
              <a:rPr lang="nl-BE" dirty="0" err="1">
                <a:solidFill>
                  <a:schemeClr val="dk1"/>
                </a:solidFill>
              </a:rPr>
              <a:t>and</a:t>
            </a:r>
            <a:r>
              <a:rPr lang="nl-BE" dirty="0">
                <a:solidFill>
                  <a:schemeClr val="dk1"/>
                </a:solidFill>
              </a:rPr>
              <a:t> dispatch </a:t>
            </a:r>
            <a:r>
              <a:rPr lang="nl-BE" dirty="0" err="1">
                <a:solidFill>
                  <a:schemeClr val="dk1"/>
                </a:solidFill>
              </a:rPr>
              <a:t>the</a:t>
            </a:r>
            <a:r>
              <a:rPr lang="nl-BE" dirty="0">
                <a:solidFill>
                  <a:schemeClr val="dk1"/>
                </a:solidFill>
              </a:rPr>
              <a:t> </a:t>
            </a:r>
            <a:r>
              <a:rPr lang="nl-BE" dirty="0" err="1">
                <a:solidFill>
                  <a:schemeClr val="dk1"/>
                </a:solidFill>
              </a:rPr>
              <a:t>tasks</a:t>
            </a:r>
            <a:r>
              <a:rPr lang="nl-BE" dirty="0">
                <a:solidFill>
                  <a:schemeClr val="dk1"/>
                </a:solidFill>
              </a:rPr>
              <a:t> </a:t>
            </a:r>
            <a:r>
              <a:rPr lang="nl-BE" dirty="0" err="1">
                <a:solidFill>
                  <a:schemeClr val="dk1"/>
                </a:solidFill>
              </a:rPr>
              <a:t>to</a:t>
            </a:r>
            <a:r>
              <a:rPr lang="nl-BE" dirty="0">
                <a:solidFill>
                  <a:schemeClr val="dk1"/>
                </a:solidFill>
              </a:rPr>
              <a:t> </a:t>
            </a:r>
            <a:r>
              <a:rPr lang="nl-BE" dirty="0" err="1">
                <a:solidFill>
                  <a:schemeClr val="dk1"/>
                </a:solidFill>
              </a:rPr>
              <a:t>the</a:t>
            </a:r>
            <a:r>
              <a:rPr lang="nl-BE" dirty="0">
                <a:solidFill>
                  <a:schemeClr val="dk1"/>
                </a:solidFill>
              </a:rPr>
              <a:t> Attack GROUPS.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dk1"/>
                </a:solidFill>
              </a:rPr>
              <a:t>Line 11 </a:t>
            </a:r>
            <a:r>
              <a:rPr lang="nl-BE" dirty="0" err="1">
                <a:solidFill>
                  <a:schemeClr val="dk1"/>
                </a:solidFill>
              </a:rPr>
              <a:t>creates</a:t>
            </a:r>
            <a:r>
              <a:rPr lang="nl-BE" dirty="0">
                <a:solidFill>
                  <a:schemeClr val="dk1"/>
                </a:solidFill>
              </a:rPr>
              <a:t> </a:t>
            </a:r>
            <a:r>
              <a:rPr lang="nl-BE" dirty="0" err="1">
                <a:solidFill>
                  <a:schemeClr val="dk1"/>
                </a:solidFill>
              </a:rPr>
              <a:t>the</a:t>
            </a:r>
            <a:r>
              <a:rPr lang="nl-BE" dirty="0">
                <a:solidFill>
                  <a:schemeClr val="dk1"/>
                </a:solidFill>
              </a:rPr>
              <a:t> DETECTION_DISPATCHER </a:t>
            </a:r>
            <a:r>
              <a:rPr lang="nl-BE" dirty="0" err="1">
                <a:solidFill>
                  <a:schemeClr val="dk1"/>
                </a:solidFill>
              </a:rPr>
              <a:t>process</a:t>
            </a:r>
            <a:r>
              <a:rPr lang="nl-BE" dirty="0">
                <a:solidFill>
                  <a:schemeClr val="dk1"/>
                </a:solidFill>
              </a:rPr>
              <a:t>, </a:t>
            </a:r>
            <a:r>
              <a:rPr lang="nl-BE" dirty="0" err="1">
                <a:solidFill>
                  <a:schemeClr val="dk1"/>
                </a:solidFill>
              </a:rPr>
              <a:t>taking</a:t>
            </a:r>
            <a:r>
              <a:rPr lang="nl-BE" dirty="0">
                <a:solidFill>
                  <a:schemeClr val="dk1"/>
                </a:solidFill>
              </a:rPr>
              <a:t> </a:t>
            </a:r>
            <a:r>
              <a:rPr lang="nl-BE" dirty="0" err="1">
                <a:solidFill>
                  <a:schemeClr val="dk1"/>
                </a:solidFill>
              </a:rPr>
              <a:t>the</a:t>
            </a:r>
            <a:r>
              <a:rPr lang="nl-BE" dirty="0">
                <a:solidFill>
                  <a:schemeClr val="dk1"/>
                </a:solidFill>
              </a:rPr>
              <a:t> MISSION, HQ, Attack GROUPS </a:t>
            </a:r>
            <a:r>
              <a:rPr lang="nl-BE" dirty="0" err="1">
                <a:solidFill>
                  <a:schemeClr val="dk1"/>
                </a:solidFill>
              </a:rPr>
              <a:t>and</a:t>
            </a:r>
            <a:r>
              <a:rPr lang="nl-BE" dirty="0">
                <a:solidFill>
                  <a:schemeClr val="dk1"/>
                </a:solidFill>
              </a:rPr>
              <a:t> </a:t>
            </a:r>
            <a:r>
              <a:rPr lang="nl-BE" dirty="0" err="1">
                <a:solidFill>
                  <a:schemeClr val="dk1"/>
                </a:solidFill>
              </a:rPr>
              <a:t>the</a:t>
            </a:r>
            <a:r>
              <a:rPr lang="nl-BE" dirty="0">
                <a:solidFill>
                  <a:schemeClr val="dk1"/>
                </a:solidFill>
              </a:rPr>
              <a:t> DETECTION_AREAS object. </a:t>
            </a:r>
            <a:r>
              <a:rPr lang="nl-BE" dirty="0" err="1">
                <a:solidFill>
                  <a:schemeClr val="dk1"/>
                </a:solidFill>
              </a:rPr>
              <a:t>Thats</a:t>
            </a:r>
            <a:r>
              <a:rPr lang="nl-BE" dirty="0">
                <a:solidFill>
                  <a:schemeClr val="dk1"/>
                </a:solidFill>
              </a:rPr>
              <a:t> is …</a:t>
            </a:r>
          </a:p>
        </p:txBody>
      </p:sp>
    </p:spTree>
    <p:extLst>
      <p:ext uri="{BB962C8B-B14F-4D97-AF65-F5344CB8AC3E}">
        <p14:creationId xmlns:p14="http://schemas.microsoft.com/office/powerpoint/2010/main" val="3610424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WRAP up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4844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consult </a:t>
            </a:r>
            <a:r>
              <a:rPr lang="nl-BE" dirty="0" err="1"/>
              <a:t>the</a:t>
            </a:r>
            <a:r>
              <a:rPr lang="nl-BE" dirty="0"/>
              <a:t> online </a:t>
            </a:r>
            <a:r>
              <a:rPr lang="nl-BE" dirty="0" err="1"/>
              <a:t>documentation</a:t>
            </a:r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202919" y="3519001"/>
            <a:ext cx="9784080" cy="2698919"/>
          </a:xfrm>
        </p:spPr>
        <p:txBody>
          <a:bodyPr>
            <a:normAutofit lnSpcReduction="10000"/>
          </a:bodyPr>
          <a:lstStyle/>
          <a:p>
            <a:r>
              <a:rPr lang="nl-BE" dirty="0"/>
              <a:t>The </a:t>
            </a:r>
            <a:r>
              <a:rPr lang="nl-BE" dirty="0" err="1"/>
              <a:t>documentation</a:t>
            </a:r>
            <a:r>
              <a:rPr lang="nl-BE" dirty="0"/>
              <a:t> </a:t>
            </a:r>
            <a:r>
              <a:rPr lang="nl-BE" dirty="0" err="1"/>
              <a:t>explains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How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MOOSE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install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in </a:t>
            </a:r>
            <a:r>
              <a:rPr lang="nl-BE" dirty="0" err="1"/>
              <a:t>your</a:t>
            </a:r>
            <a:r>
              <a:rPr lang="nl-BE" dirty="0"/>
              <a:t> mission.</a:t>
            </a:r>
          </a:p>
          <a:p>
            <a:pPr lvl="1"/>
            <a:r>
              <a:rPr lang="nl-BE" dirty="0"/>
              <a:t>The directory </a:t>
            </a:r>
            <a:r>
              <a:rPr lang="nl-BE" dirty="0" err="1"/>
              <a:t>structure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MOOSE pack.</a:t>
            </a:r>
          </a:p>
          <a:p>
            <a:pPr lvl="1"/>
            <a:r>
              <a:rPr lang="nl-BE" dirty="0"/>
              <a:t>Classes are </a:t>
            </a:r>
            <a:r>
              <a:rPr lang="nl-BE" dirty="0" err="1"/>
              <a:t>embedded</a:t>
            </a:r>
            <a:r>
              <a:rPr lang="nl-BE" dirty="0"/>
              <a:t> in </a:t>
            </a:r>
            <a:r>
              <a:rPr lang="nl-BE" dirty="0" err="1"/>
              <a:t>lua</a:t>
            </a:r>
            <a:r>
              <a:rPr lang="nl-BE" dirty="0"/>
              <a:t> “modules”. Eg. </a:t>
            </a:r>
            <a:r>
              <a:rPr lang="nl-BE" dirty="0" err="1"/>
              <a:t>the</a:t>
            </a:r>
            <a:r>
              <a:rPr lang="nl-BE" dirty="0"/>
              <a:t> zone classes are </a:t>
            </a:r>
            <a:r>
              <a:rPr lang="nl-BE" dirty="0" err="1"/>
              <a:t>collected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lua</a:t>
            </a:r>
            <a:r>
              <a:rPr lang="nl-BE" dirty="0"/>
              <a:t> module Zone. </a:t>
            </a:r>
          </a:p>
          <a:p>
            <a:pPr lvl="1"/>
            <a:r>
              <a:rPr lang="nl-BE" dirty="0"/>
              <a:t>A CLASS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lua</a:t>
            </a:r>
            <a:r>
              <a:rPr lang="nl-BE" dirty="0"/>
              <a:t> </a:t>
            </a:r>
            <a:r>
              <a:rPr lang="nl-BE" dirty="0" err="1"/>
              <a:t>documentation</a:t>
            </a:r>
            <a:r>
              <a:rPr lang="nl-BE" dirty="0"/>
              <a:t> is </a:t>
            </a:r>
            <a:r>
              <a:rPr lang="nl-BE" dirty="0" err="1"/>
              <a:t>sometimes</a:t>
            </a:r>
            <a:r>
              <a:rPr lang="nl-BE" dirty="0"/>
              <a:t> </a:t>
            </a:r>
            <a:r>
              <a:rPr lang="nl-BE" dirty="0" err="1"/>
              <a:t>referenced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Module#CLASS</a:t>
            </a:r>
            <a:r>
              <a:rPr lang="nl-BE" dirty="0"/>
              <a:t>. </a:t>
            </a:r>
          </a:p>
          <a:p>
            <a:pPr lvl="1"/>
            <a:r>
              <a:rPr lang="nl-BE" dirty="0"/>
              <a:t>The Module is </a:t>
            </a:r>
            <a:r>
              <a:rPr lang="nl-BE" dirty="0" err="1"/>
              <a:t>sometimes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given</a:t>
            </a:r>
            <a:r>
              <a:rPr lang="nl-BE" dirty="0"/>
              <a:t>, </a:t>
            </a:r>
            <a:r>
              <a:rPr lang="nl-BE" dirty="0" err="1"/>
              <a:t>so</a:t>
            </a:r>
            <a:r>
              <a:rPr lang="nl-BE" dirty="0"/>
              <a:t> #CLASS </a:t>
            </a:r>
            <a:r>
              <a:rPr lang="nl-BE" dirty="0" err="1"/>
              <a:t>references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a class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current</a:t>
            </a:r>
            <a:r>
              <a:rPr lang="nl-BE" dirty="0"/>
              <a:t> module. </a:t>
            </a:r>
            <a:r>
              <a:rPr lang="nl-BE" dirty="0" err="1"/>
              <a:t>All</a:t>
            </a:r>
            <a:r>
              <a:rPr lang="nl-BE" dirty="0"/>
              <a:t> these </a:t>
            </a:r>
            <a:r>
              <a:rPr lang="nl-BE" dirty="0" err="1"/>
              <a:t>references</a:t>
            </a:r>
            <a:r>
              <a:rPr lang="nl-BE" dirty="0"/>
              <a:t> are clickable,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documentation</a:t>
            </a:r>
            <a:r>
              <a:rPr lang="nl-BE" dirty="0"/>
              <a:t>, </a:t>
            </a:r>
            <a:r>
              <a:rPr lang="nl-BE" dirty="0" err="1"/>
              <a:t>it</a:t>
            </a:r>
            <a:r>
              <a:rPr lang="nl-BE" dirty="0"/>
              <a:t> is </a:t>
            </a:r>
            <a:r>
              <a:rPr lang="nl-BE" dirty="0" err="1"/>
              <a:t>possible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move back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forth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explanations</a:t>
            </a:r>
            <a:r>
              <a:rPr lang="nl-BE" dirty="0"/>
              <a:t>.</a:t>
            </a:r>
          </a:p>
        </p:txBody>
      </p:sp>
      <p:sp>
        <p:nvSpPr>
          <p:cNvPr id="7" name="TextBox 19"/>
          <p:cNvSpPr txBox="1"/>
          <p:nvPr/>
        </p:nvSpPr>
        <p:spPr>
          <a:xfrm>
            <a:off x="785941" y="2078985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All</a:t>
            </a:r>
            <a:r>
              <a:rPr lang="nl-BE" sz="2400" dirty="0"/>
              <a:t> class </a:t>
            </a:r>
            <a:r>
              <a:rPr lang="nl-BE" sz="2400" dirty="0" err="1"/>
              <a:t>and</a:t>
            </a:r>
            <a:r>
              <a:rPr lang="nl-BE" sz="2400" dirty="0"/>
              <a:t> API </a:t>
            </a:r>
            <a:r>
              <a:rPr lang="nl-BE" sz="2400" dirty="0" err="1"/>
              <a:t>descriptions</a:t>
            </a:r>
            <a:r>
              <a:rPr lang="nl-BE" sz="2400" dirty="0"/>
              <a:t> on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2"/>
              </a:rPr>
              <a:t>MOOSE GITHUB</a:t>
            </a:r>
            <a:r>
              <a:rPr lang="nl-BE" sz="2400" dirty="0"/>
              <a:t> pages.</a:t>
            </a:r>
          </a:p>
          <a:p>
            <a:pPr marL="0" indent="0" algn="ctr">
              <a:buNone/>
            </a:pPr>
            <a:r>
              <a:rPr lang="nl-BE" sz="2400" dirty="0" err="1"/>
              <a:t>There</a:t>
            </a:r>
            <a:r>
              <a:rPr lang="nl-BE" sz="2400" dirty="0"/>
              <a:t> are online training </a:t>
            </a:r>
            <a:r>
              <a:rPr lang="nl-BE" sz="2400" dirty="0" err="1"/>
              <a:t>videos</a:t>
            </a:r>
            <a:r>
              <a:rPr lang="nl-BE" sz="2400" dirty="0"/>
              <a:t> </a:t>
            </a:r>
            <a:r>
              <a:rPr lang="nl-BE" sz="2400" dirty="0" err="1"/>
              <a:t>available</a:t>
            </a:r>
            <a:r>
              <a:rPr lang="nl-BE" sz="2400" dirty="0"/>
              <a:t> on </a:t>
            </a:r>
            <a:r>
              <a:rPr lang="nl-BE" sz="2400" dirty="0" err="1"/>
              <a:t>my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YOUTUBE CHANNEL</a:t>
            </a:r>
            <a:r>
              <a:rPr lang="nl-BE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0009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Training </a:t>
            </a:r>
            <a:r>
              <a:rPr lang="nl-BE" dirty="0" err="1"/>
              <a:t>missions</a:t>
            </a:r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235946" y="3519001"/>
            <a:ext cx="9784080" cy="2880032"/>
          </a:xfrm>
        </p:spPr>
        <p:txBody>
          <a:bodyPr>
            <a:normAutofit/>
          </a:bodyPr>
          <a:lstStyle/>
          <a:p>
            <a:r>
              <a:rPr lang="nl-BE" dirty="0" err="1"/>
              <a:t>Find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MOOSE pack or on </a:t>
            </a:r>
            <a:r>
              <a:rPr lang="nl-BE" b="1" dirty="0">
                <a:hlinkClick r:id="rId2"/>
              </a:rPr>
              <a:t>GITHUB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relevant directories:</a:t>
            </a:r>
          </a:p>
          <a:p>
            <a:pPr lvl="1"/>
            <a:r>
              <a:rPr lang="nl-BE" b="1" dirty="0" err="1"/>
              <a:t>Moose_Test_DETECTION</a:t>
            </a:r>
            <a:endParaRPr lang="nl-BE" b="1" dirty="0"/>
          </a:p>
          <a:p>
            <a:pPr lvl="1"/>
            <a:r>
              <a:rPr lang="nl-BE" b="1" dirty="0" err="1"/>
              <a:t>Moose_Test_DETECTION_DISPATCHER</a:t>
            </a:r>
            <a:endParaRPr lang="nl-BE" b="1" dirty="0"/>
          </a:p>
          <a:p>
            <a:pPr lvl="1"/>
            <a:r>
              <a:rPr lang="nl-BE" b="1" dirty="0"/>
              <a:t>… (more </a:t>
            </a:r>
            <a:r>
              <a:rPr lang="nl-BE" b="1" dirty="0" err="1"/>
              <a:t>will</a:t>
            </a:r>
            <a:r>
              <a:rPr lang="nl-BE" b="1" dirty="0"/>
              <a:t> </a:t>
            </a:r>
            <a:r>
              <a:rPr lang="nl-BE" b="1" dirty="0" err="1"/>
              <a:t>be</a:t>
            </a:r>
            <a:r>
              <a:rPr lang="nl-BE" b="1" dirty="0"/>
              <a:t> </a:t>
            </a:r>
            <a:r>
              <a:rPr lang="nl-BE" b="1" dirty="0" err="1"/>
              <a:t>added</a:t>
            </a:r>
            <a:r>
              <a:rPr lang="nl-BE" b="1" dirty="0"/>
              <a:t> later).</a:t>
            </a:r>
          </a:p>
          <a:p>
            <a:r>
              <a:rPr lang="nl-BE" dirty="0" err="1"/>
              <a:t>Each</a:t>
            </a:r>
            <a:r>
              <a:rPr lang="nl-BE" dirty="0"/>
              <a:t> of these directories </a:t>
            </a:r>
            <a:r>
              <a:rPr lang="nl-BE" dirty="0" err="1"/>
              <a:t>contain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A DCS World </a:t>
            </a:r>
            <a:r>
              <a:rPr lang="nl-BE" b="1" dirty="0"/>
              <a:t>.MIZ </a:t>
            </a:r>
            <a:r>
              <a:rPr lang="nl-BE" dirty="0"/>
              <a:t>file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executable</a:t>
            </a:r>
            <a:r>
              <a:rPr lang="nl-BE" dirty="0"/>
              <a:t> mission.</a:t>
            </a:r>
          </a:p>
          <a:p>
            <a:pPr lvl="1"/>
            <a:r>
              <a:rPr lang="nl-BE" dirty="0"/>
              <a:t>The </a:t>
            </a:r>
            <a:r>
              <a:rPr lang="nl-BE" b="1" dirty="0"/>
              <a:t>.LUA </a:t>
            </a:r>
            <a:r>
              <a:rPr lang="nl-BE" dirty="0"/>
              <a:t>file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example</a:t>
            </a:r>
            <a:r>
              <a:rPr lang="nl-BE" b="1" dirty="0"/>
              <a:t> code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zone class (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classes).</a:t>
            </a:r>
          </a:p>
        </p:txBody>
      </p:sp>
      <p:sp>
        <p:nvSpPr>
          <p:cNvPr id="7" name="TextBox 19"/>
          <p:cNvSpPr txBox="1"/>
          <p:nvPr/>
        </p:nvSpPr>
        <p:spPr>
          <a:xfrm>
            <a:off x="785941" y="2078985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Each</a:t>
            </a:r>
            <a:r>
              <a:rPr lang="nl-BE" sz="2400" dirty="0"/>
              <a:t> of </a:t>
            </a:r>
            <a:r>
              <a:rPr lang="nl-BE" sz="2400" dirty="0" err="1"/>
              <a:t>the</a:t>
            </a:r>
            <a:r>
              <a:rPr lang="nl-BE" sz="2400" dirty="0"/>
              <a:t> classes have </a:t>
            </a:r>
            <a:r>
              <a:rPr lang="nl-BE" sz="2400" b="1" dirty="0" err="1"/>
              <a:t>Example</a:t>
            </a:r>
            <a:r>
              <a:rPr lang="nl-BE" sz="2400" b="1" dirty="0"/>
              <a:t> Test Missions!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150721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HOPE YOU FOUND THIS INTERESTING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Box 19"/>
          <p:cNvSpPr txBox="1"/>
          <p:nvPr/>
        </p:nvSpPr>
        <p:spPr>
          <a:xfrm>
            <a:off x="695940" y="368966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can</a:t>
            </a:r>
            <a:r>
              <a:rPr lang="nl-BE" sz="2400" dirty="0"/>
              <a:t> </a:t>
            </a:r>
            <a:r>
              <a:rPr lang="nl-BE" sz="2400" dirty="0" err="1"/>
              <a:t>reach</a:t>
            </a:r>
            <a:r>
              <a:rPr lang="nl-BE" sz="2400" dirty="0"/>
              <a:t> me on </a:t>
            </a:r>
            <a:r>
              <a:rPr lang="nl-BE" sz="2400" b="1" dirty="0">
                <a:hlinkClick r:id="rId2"/>
              </a:rPr>
              <a:t>SKYPE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ID: </a:t>
            </a:r>
            <a:r>
              <a:rPr lang="nl-BE" sz="2400" b="1" dirty="0" err="1"/>
              <a:t>FlightControl_Skype</a:t>
            </a:r>
            <a:endParaRPr lang="nl-BE" sz="2400" b="1" dirty="0"/>
          </a:p>
          <a:p>
            <a:pPr marL="0" indent="0" algn="ctr">
              <a:buNone/>
            </a:pPr>
            <a:r>
              <a:rPr lang="nl-BE" sz="2400" dirty="0"/>
              <a:t>Or, </a:t>
            </a:r>
            <a:r>
              <a:rPr lang="nl-BE" sz="2400" dirty="0" err="1"/>
              <a:t>join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SLACK.COM</a:t>
            </a:r>
            <a:r>
              <a:rPr lang="nl-BE" sz="2400" dirty="0"/>
              <a:t> development community at </a:t>
            </a:r>
          </a:p>
          <a:p>
            <a:pPr marL="0" indent="0" algn="ctr">
              <a:buNone/>
            </a:pPr>
            <a:r>
              <a:rPr lang="nl-BE" sz="2400" dirty="0">
                <a:hlinkClick r:id="rId4"/>
              </a:rPr>
              <a:t>https://flightcontrol.slack.com/messages/moose/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57635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explanation</a:t>
            </a:r>
            <a:r>
              <a:rPr lang="nl-BE" dirty="0"/>
              <a:t> of </a:t>
            </a:r>
            <a:r>
              <a:rPr lang="nl-BE" dirty="0" err="1"/>
              <a:t>symbols</a:t>
            </a:r>
            <a:r>
              <a:rPr lang="nl-BE" dirty="0"/>
              <a:t> </a:t>
            </a:r>
            <a:r>
              <a:rPr lang="nl-BE" dirty="0" err="1"/>
              <a:t>used</a:t>
            </a:r>
            <a:endParaRPr lang="nl-BE" dirty="0"/>
          </a:p>
        </p:txBody>
      </p:sp>
      <p:sp>
        <p:nvSpPr>
          <p:cNvPr id="45" name="Text Box 52"/>
          <p:cNvSpPr txBox="1">
            <a:spLocks noChangeArrowheads="1"/>
          </p:cNvSpPr>
          <p:nvPr/>
        </p:nvSpPr>
        <p:spPr bwMode="auto">
          <a:xfrm>
            <a:off x="3171493" y="2798839"/>
            <a:ext cx="1620532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Friendly</a:t>
            </a:r>
            <a:r>
              <a:rPr lang="hu-HU" altLang="nl-BE" sz="1800" dirty="0"/>
              <a:t> </a:t>
            </a:r>
            <a:r>
              <a:rPr lang="hu-HU" altLang="nl-BE" sz="1800" dirty="0" err="1"/>
              <a:t>Ground</a:t>
            </a:r>
            <a:endParaRPr lang="en-US" altLang="nl-BE" sz="1800" dirty="0"/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5285991" y="2798839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Hostile</a:t>
            </a:r>
            <a:r>
              <a:rPr lang="hu-HU" altLang="nl-BE" sz="1800" dirty="0"/>
              <a:t> </a:t>
            </a:r>
            <a:r>
              <a:rPr lang="hu-HU" altLang="nl-BE" sz="1800" dirty="0" err="1"/>
              <a:t>Ground</a:t>
            </a:r>
            <a:endParaRPr lang="en-US" altLang="nl-BE" sz="1800" dirty="0"/>
          </a:p>
        </p:txBody>
      </p:sp>
      <p:sp>
        <p:nvSpPr>
          <p:cNvPr id="47" name="Text Box 54"/>
          <p:cNvSpPr txBox="1">
            <a:spLocks noChangeArrowheads="1"/>
          </p:cNvSpPr>
          <p:nvPr/>
        </p:nvSpPr>
        <p:spPr bwMode="auto">
          <a:xfrm>
            <a:off x="7446015" y="2798839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Friendly</a:t>
            </a:r>
            <a:r>
              <a:rPr lang="hu-HU" altLang="nl-BE" sz="1800" dirty="0"/>
              <a:t> Air</a:t>
            </a:r>
            <a:endParaRPr lang="en-US" altLang="nl-BE" sz="1800" dirty="0"/>
          </a:p>
        </p:txBody>
      </p:sp>
      <p:sp>
        <p:nvSpPr>
          <p:cNvPr id="48" name="Text Box 55"/>
          <p:cNvSpPr txBox="1">
            <a:spLocks noChangeArrowheads="1"/>
          </p:cNvSpPr>
          <p:nvPr/>
        </p:nvSpPr>
        <p:spPr bwMode="auto">
          <a:xfrm>
            <a:off x="9606039" y="2798993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Hostile</a:t>
            </a:r>
            <a:r>
              <a:rPr lang="hu-HU" altLang="nl-BE" sz="1800" dirty="0"/>
              <a:t> Air</a:t>
            </a:r>
            <a:endParaRPr lang="en-US" altLang="nl-BE" sz="1800" dirty="0"/>
          </a:p>
        </p:txBody>
      </p:sp>
      <p:sp>
        <p:nvSpPr>
          <p:cNvPr id="49" name="Text Box 56"/>
          <p:cNvSpPr txBox="1">
            <a:spLocks noChangeArrowheads="1"/>
          </p:cNvSpPr>
          <p:nvPr/>
        </p:nvSpPr>
        <p:spPr bwMode="auto">
          <a:xfrm>
            <a:off x="3171750" y="3879005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/>
              <a:t>Military </a:t>
            </a:r>
            <a:r>
              <a:rPr lang="hu-HU" altLang="nl-BE" sz="1800" dirty="0" err="1"/>
              <a:t>Helicopter</a:t>
            </a:r>
            <a:endParaRPr lang="en-US" altLang="nl-BE" sz="1800" dirty="0"/>
          </a:p>
        </p:txBody>
      </p:sp>
      <p:sp>
        <p:nvSpPr>
          <p:cNvPr id="50" name="Text Box 57"/>
          <p:cNvSpPr txBox="1">
            <a:spLocks noChangeArrowheads="1"/>
          </p:cNvSpPr>
          <p:nvPr/>
        </p:nvSpPr>
        <p:spPr bwMode="auto">
          <a:xfrm>
            <a:off x="5285991" y="3879005"/>
            <a:ext cx="1620017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/>
              <a:t>Military Fixed-Wing</a:t>
            </a:r>
          </a:p>
        </p:txBody>
      </p:sp>
      <p:sp>
        <p:nvSpPr>
          <p:cNvPr id="51" name="Text Box 58"/>
          <p:cNvSpPr txBox="1">
            <a:spLocks noChangeArrowheads="1"/>
          </p:cNvSpPr>
          <p:nvPr/>
        </p:nvSpPr>
        <p:spPr bwMode="auto">
          <a:xfrm>
            <a:off x="7446015" y="3879005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/>
              <a:t>Anti Tank</a:t>
            </a:r>
            <a:endParaRPr lang="en-US" altLang="nl-BE" sz="1800" dirty="0"/>
          </a:p>
        </p:txBody>
      </p:sp>
      <p:sp>
        <p:nvSpPr>
          <p:cNvPr id="52" name="Text Box 59"/>
          <p:cNvSpPr txBox="1">
            <a:spLocks noChangeArrowheads="1"/>
          </p:cNvSpPr>
          <p:nvPr/>
        </p:nvSpPr>
        <p:spPr bwMode="auto">
          <a:xfrm>
            <a:off x="9606039" y="3879005"/>
            <a:ext cx="1620018" cy="45000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1800" dirty="0"/>
              <a:t>Recon</a:t>
            </a:r>
          </a:p>
        </p:txBody>
      </p:sp>
      <p:sp>
        <p:nvSpPr>
          <p:cNvPr id="53" name="Text Box 60"/>
          <p:cNvSpPr txBox="1">
            <a:spLocks noChangeArrowheads="1"/>
          </p:cNvSpPr>
          <p:nvPr/>
        </p:nvSpPr>
        <p:spPr bwMode="auto">
          <a:xfrm>
            <a:off x="3171750" y="4959017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Armored</a:t>
            </a:r>
            <a:endParaRPr lang="en-US" altLang="nl-BE" sz="1800" dirty="0"/>
          </a:p>
        </p:txBody>
      </p:sp>
      <p:sp>
        <p:nvSpPr>
          <p:cNvPr id="54" name="Text Box 61"/>
          <p:cNvSpPr txBox="1">
            <a:spLocks noChangeArrowheads="1"/>
          </p:cNvSpPr>
          <p:nvPr/>
        </p:nvSpPr>
        <p:spPr bwMode="auto">
          <a:xfrm>
            <a:off x="5285991" y="4959017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/>
              <a:t>Anti Air</a:t>
            </a:r>
            <a:endParaRPr lang="en-US" altLang="nl-BE" sz="1800" dirty="0"/>
          </a:p>
        </p:txBody>
      </p:sp>
      <p:sp>
        <p:nvSpPr>
          <p:cNvPr id="55" name="Text Box 62"/>
          <p:cNvSpPr txBox="1">
            <a:spLocks noChangeArrowheads="1"/>
          </p:cNvSpPr>
          <p:nvPr/>
        </p:nvSpPr>
        <p:spPr bwMode="auto">
          <a:xfrm>
            <a:off x="7446015" y="4959017"/>
            <a:ext cx="1620018" cy="54000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Artillery</a:t>
            </a:r>
            <a:endParaRPr lang="en-US" altLang="nl-BE" sz="1800" dirty="0"/>
          </a:p>
        </p:txBody>
      </p:sp>
      <p:sp>
        <p:nvSpPr>
          <p:cNvPr id="56" name="Text Box 63"/>
          <p:cNvSpPr txBox="1">
            <a:spLocks noChangeArrowheads="1"/>
          </p:cNvSpPr>
          <p:nvPr/>
        </p:nvSpPr>
        <p:spPr bwMode="auto">
          <a:xfrm>
            <a:off x="9606039" y="4956465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Infantry</a:t>
            </a:r>
            <a:endParaRPr lang="en-US" altLang="nl-BE" sz="1800" dirty="0"/>
          </a:p>
        </p:txBody>
      </p:sp>
      <p:sp>
        <p:nvSpPr>
          <p:cNvPr id="3" name="Rectangle 2"/>
          <p:cNvSpPr/>
          <p:nvPr/>
        </p:nvSpPr>
        <p:spPr>
          <a:xfrm>
            <a:off x="3485971" y="2078985"/>
            <a:ext cx="900010" cy="540005"/>
          </a:xfrm>
          <a:prstGeom prst="rect">
            <a:avLst/>
          </a:prstGeom>
          <a:solidFill>
            <a:srgbClr val="80FEFF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8900000">
            <a:off x="5777798" y="2030787"/>
            <a:ext cx="636404" cy="636403"/>
          </a:xfrm>
          <a:prstGeom prst="rect">
            <a:avLst/>
          </a:prstGeom>
          <a:solidFill>
            <a:srgbClr val="FF8080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" name="Rectangle 4"/>
          <p:cNvSpPr/>
          <p:nvPr/>
        </p:nvSpPr>
        <p:spPr>
          <a:xfrm>
            <a:off x="10056044" y="1988984"/>
            <a:ext cx="720007" cy="720008"/>
          </a:xfrm>
          <a:custGeom>
            <a:avLst/>
            <a:gdLst>
              <a:gd name="connsiteX0" fmla="*/ 0 w 540006"/>
              <a:gd name="connsiteY0" fmla="*/ 0 h 540006"/>
              <a:gd name="connsiteX1" fmla="*/ 540006 w 540006"/>
              <a:gd name="connsiteY1" fmla="*/ 0 h 540006"/>
              <a:gd name="connsiteX2" fmla="*/ 540006 w 540006"/>
              <a:gd name="connsiteY2" fmla="*/ 540006 h 540006"/>
              <a:gd name="connsiteX3" fmla="*/ 0 w 540006"/>
              <a:gd name="connsiteY3" fmla="*/ 540006 h 540006"/>
              <a:gd name="connsiteX4" fmla="*/ 0 w 540006"/>
              <a:gd name="connsiteY4" fmla="*/ 0 h 540006"/>
              <a:gd name="connsiteX0" fmla="*/ 0 w 540006"/>
              <a:gd name="connsiteY0" fmla="*/ 939 h 540945"/>
              <a:gd name="connsiteX1" fmla="*/ 276676 w 540006"/>
              <a:gd name="connsiteY1" fmla="*/ 0 h 540945"/>
              <a:gd name="connsiteX2" fmla="*/ 540006 w 540006"/>
              <a:gd name="connsiteY2" fmla="*/ 939 h 540945"/>
              <a:gd name="connsiteX3" fmla="*/ 540006 w 540006"/>
              <a:gd name="connsiteY3" fmla="*/ 540945 h 540945"/>
              <a:gd name="connsiteX4" fmla="*/ 0 w 540006"/>
              <a:gd name="connsiteY4" fmla="*/ 540945 h 540945"/>
              <a:gd name="connsiteX5" fmla="*/ 0 w 540006"/>
              <a:gd name="connsiteY5" fmla="*/ 939 h 540945"/>
              <a:gd name="connsiteX0" fmla="*/ 0 w 540006"/>
              <a:gd name="connsiteY0" fmla="*/ 268728 h 808734"/>
              <a:gd name="connsiteX1" fmla="*/ 279941 w 540006"/>
              <a:gd name="connsiteY1" fmla="*/ 0 h 808734"/>
              <a:gd name="connsiteX2" fmla="*/ 540006 w 540006"/>
              <a:gd name="connsiteY2" fmla="*/ 268728 h 808734"/>
              <a:gd name="connsiteX3" fmla="*/ 540006 w 540006"/>
              <a:gd name="connsiteY3" fmla="*/ 808734 h 808734"/>
              <a:gd name="connsiteX4" fmla="*/ 0 w 540006"/>
              <a:gd name="connsiteY4" fmla="*/ 808734 h 808734"/>
              <a:gd name="connsiteX5" fmla="*/ 0 w 540006"/>
              <a:gd name="connsiteY5" fmla="*/ 268728 h 808734"/>
              <a:gd name="connsiteX0" fmla="*/ 0 w 631446"/>
              <a:gd name="connsiteY0" fmla="*/ 808734 h 900174"/>
              <a:gd name="connsiteX1" fmla="*/ 0 w 631446"/>
              <a:gd name="connsiteY1" fmla="*/ 268728 h 900174"/>
              <a:gd name="connsiteX2" fmla="*/ 279941 w 631446"/>
              <a:gd name="connsiteY2" fmla="*/ 0 h 900174"/>
              <a:gd name="connsiteX3" fmla="*/ 540006 w 631446"/>
              <a:gd name="connsiteY3" fmla="*/ 268728 h 900174"/>
              <a:gd name="connsiteX4" fmla="*/ 631446 w 631446"/>
              <a:gd name="connsiteY4" fmla="*/ 900174 h 900174"/>
              <a:gd name="connsiteX0" fmla="*/ 0 w 562866"/>
              <a:gd name="connsiteY0" fmla="*/ 808734 h 834860"/>
              <a:gd name="connsiteX1" fmla="*/ 0 w 562866"/>
              <a:gd name="connsiteY1" fmla="*/ 268728 h 834860"/>
              <a:gd name="connsiteX2" fmla="*/ 279941 w 562866"/>
              <a:gd name="connsiteY2" fmla="*/ 0 h 834860"/>
              <a:gd name="connsiteX3" fmla="*/ 540006 w 562866"/>
              <a:gd name="connsiteY3" fmla="*/ 268728 h 834860"/>
              <a:gd name="connsiteX4" fmla="*/ 562866 w 562866"/>
              <a:gd name="connsiteY4" fmla="*/ 834860 h 834860"/>
              <a:gd name="connsiteX0" fmla="*/ 0 w 553068"/>
              <a:gd name="connsiteY0" fmla="*/ 808734 h 815266"/>
              <a:gd name="connsiteX1" fmla="*/ 0 w 553068"/>
              <a:gd name="connsiteY1" fmla="*/ 268728 h 815266"/>
              <a:gd name="connsiteX2" fmla="*/ 279941 w 553068"/>
              <a:gd name="connsiteY2" fmla="*/ 0 h 815266"/>
              <a:gd name="connsiteX3" fmla="*/ 540006 w 553068"/>
              <a:gd name="connsiteY3" fmla="*/ 268728 h 815266"/>
              <a:gd name="connsiteX4" fmla="*/ 553068 w 553068"/>
              <a:gd name="connsiteY4" fmla="*/ 815266 h 815266"/>
              <a:gd name="connsiteX0" fmla="*/ 0 w 540006"/>
              <a:gd name="connsiteY0" fmla="*/ 808734 h 815266"/>
              <a:gd name="connsiteX1" fmla="*/ 0 w 540006"/>
              <a:gd name="connsiteY1" fmla="*/ 268728 h 815266"/>
              <a:gd name="connsiteX2" fmla="*/ 279941 w 540006"/>
              <a:gd name="connsiteY2" fmla="*/ 0 h 815266"/>
              <a:gd name="connsiteX3" fmla="*/ 540006 w 540006"/>
              <a:gd name="connsiteY3" fmla="*/ 268728 h 815266"/>
              <a:gd name="connsiteX4" fmla="*/ 540005 w 540006"/>
              <a:gd name="connsiteY4" fmla="*/ 815266 h 81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6" h="815266">
                <a:moveTo>
                  <a:pt x="0" y="808734"/>
                </a:moveTo>
                <a:lnTo>
                  <a:pt x="0" y="268728"/>
                </a:lnTo>
                <a:lnTo>
                  <a:pt x="279941" y="0"/>
                </a:lnTo>
                <a:lnTo>
                  <a:pt x="540006" y="268728"/>
                </a:lnTo>
                <a:cubicBezTo>
                  <a:pt x="540006" y="448730"/>
                  <a:pt x="540005" y="815266"/>
                  <a:pt x="540005" y="815266"/>
                </a:cubicBezTo>
              </a:path>
            </a:pathLst>
          </a:custGeom>
          <a:solidFill>
            <a:srgbClr val="FF8080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" name="Rectangle 5"/>
          <p:cNvSpPr/>
          <p:nvPr/>
        </p:nvSpPr>
        <p:spPr>
          <a:xfrm>
            <a:off x="7896019" y="1988984"/>
            <a:ext cx="720009" cy="720008"/>
          </a:xfrm>
          <a:custGeom>
            <a:avLst/>
            <a:gdLst>
              <a:gd name="connsiteX0" fmla="*/ 0 w 720008"/>
              <a:gd name="connsiteY0" fmla="*/ 0 h 540006"/>
              <a:gd name="connsiteX1" fmla="*/ 720008 w 720008"/>
              <a:gd name="connsiteY1" fmla="*/ 0 h 540006"/>
              <a:gd name="connsiteX2" fmla="*/ 720008 w 720008"/>
              <a:gd name="connsiteY2" fmla="*/ 540006 h 540006"/>
              <a:gd name="connsiteX3" fmla="*/ 0 w 720008"/>
              <a:gd name="connsiteY3" fmla="*/ 540006 h 540006"/>
              <a:gd name="connsiteX4" fmla="*/ 0 w 720008"/>
              <a:gd name="connsiteY4" fmla="*/ 0 h 540006"/>
              <a:gd name="connsiteX0" fmla="*/ 0 w 720008"/>
              <a:gd name="connsiteY0" fmla="*/ 540006 h 540006"/>
              <a:gd name="connsiteX1" fmla="*/ 720008 w 720008"/>
              <a:gd name="connsiteY1" fmla="*/ 0 h 540006"/>
              <a:gd name="connsiteX2" fmla="*/ 720008 w 720008"/>
              <a:gd name="connsiteY2" fmla="*/ 540006 h 540006"/>
              <a:gd name="connsiteX3" fmla="*/ 0 w 720008"/>
              <a:gd name="connsiteY3" fmla="*/ 540006 h 540006"/>
              <a:gd name="connsiteX0" fmla="*/ 0 w 720008"/>
              <a:gd name="connsiteY0" fmla="*/ 549531 h 549531"/>
              <a:gd name="connsiteX1" fmla="*/ 339008 w 720008"/>
              <a:gd name="connsiteY1" fmla="*/ 0 h 549531"/>
              <a:gd name="connsiteX2" fmla="*/ 720008 w 720008"/>
              <a:gd name="connsiteY2" fmla="*/ 549531 h 549531"/>
              <a:gd name="connsiteX3" fmla="*/ 0 w 720008"/>
              <a:gd name="connsiteY3" fmla="*/ 549531 h 549531"/>
              <a:gd name="connsiteX0" fmla="*/ 0 w 811448"/>
              <a:gd name="connsiteY0" fmla="*/ 549531 h 640971"/>
              <a:gd name="connsiteX1" fmla="*/ 339008 w 811448"/>
              <a:gd name="connsiteY1" fmla="*/ 0 h 640971"/>
              <a:gd name="connsiteX2" fmla="*/ 811448 w 811448"/>
              <a:gd name="connsiteY2" fmla="*/ 640971 h 640971"/>
              <a:gd name="connsiteX0" fmla="*/ 0 w 659048"/>
              <a:gd name="connsiteY0" fmla="*/ 549531 h 549531"/>
              <a:gd name="connsiteX1" fmla="*/ 339008 w 659048"/>
              <a:gd name="connsiteY1" fmla="*/ 0 h 549531"/>
              <a:gd name="connsiteX2" fmla="*/ 659048 w 659048"/>
              <a:gd name="connsiteY2" fmla="*/ 536196 h 549531"/>
              <a:gd name="connsiteX0" fmla="*/ 0 w 716198"/>
              <a:gd name="connsiteY0" fmla="*/ 549531 h 555246"/>
              <a:gd name="connsiteX1" fmla="*/ 339008 w 716198"/>
              <a:gd name="connsiteY1" fmla="*/ 0 h 555246"/>
              <a:gd name="connsiteX2" fmla="*/ 716198 w 716198"/>
              <a:gd name="connsiteY2" fmla="*/ 555246 h 555246"/>
              <a:gd name="connsiteX0" fmla="*/ 0 w 716198"/>
              <a:gd name="connsiteY0" fmla="*/ 549531 h 555246"/>
              <a:gd name="connsiteX1" fmla="*/ 339008 w 716198"/>
              <a:gd name="connsiteY1" fmla="*/ 0 h 555246"/>
              <a:gd name="connsiteX2" fmla="*/ 716198 w 716198"/>
              <a:gd name="connsiteY2" fmla="*/ 555246 h 555246"/>
              <a:gd name="connsiteX0" fmla="*/ 0 w 716198"/>
              <a:gd name="connsiteY0" fmla="*/ 549531 h 555246"/>
              <a:gd name="connsiteX1" fmla="*/ 339008 w 716198"/>
              <a:gd name="connsiteY1" fmla="*/ 0 h 555246"/>
              <a:gd name="connsiteX2" fmla="*/ 716198 w 716198"/>
              <a:gd name="connsiteY2" fmla="*/ 555246 h 555246"/>
              <a:gd name="connsiteX0" fmla="*/ 12 w 716210"/>
              <a:gd name="connsiteY0" fmla="*/ 549531 h 555246"/>
              <a:gd name="connsiteX1" fmla="*/ 339020 w 716210"/>
              <a:gd name="connsiteY1" fmla="*/ 0 h 555246"/>
              <a:gd name="connsiteX2" fmla="*/ 716210 w 716210"/>
              <a:gd name="connsiteY2" fmla="*/ 555246 h 555246"/>
              <a:gd name="connsiteX0" fmla="*/ 12 w 716210"/>
              <a:gd name="connsiteY0" fmla="*/ 549531 h 555246"/>
              <a:gd name="connsiteX1" fmla="*/ 339020 w 716210"/>
              <a:gd name="connsiteY1" fmla="*/ 0 h 555246"/>
              <a:gd name="connsiteX2" fmla="*/ 716210 w 716210"/>
              <a:gd name="connsiteY2" fmla="*/ 555246 h 555246"/>
              <a:gd name="connsiteX0" fmla="*/ 36 w 716234"/>
              <a:gd name="connsiteY0" fmla="*/ 549531 h 555246"/>
              <a:gd name="connsiteX1" fmla="*/ 339044 w 716234"/>
              <a:gd name="connsiteY1" fmla="*/ 0 h 555246"/>
              <a:gd name="connsiteX2" fmla="*/ 716234 w 716234"/>
              <a:gd name="connsiteY2" fmla="*/ 555246 h 555246"/>
              <a:gd name="connsiteX0" fmla="*/ 35 w 716233"/>
              <a:gd name="connsiteY0" fmla="*/ 549532 h 555247"/>
              <a:gd name="connsiteX1" fmla="*/ 339043 w 716233"/>
              <a:gd name="connsiteY1" fmla="*/ 1 h 555247"/>
              <a:gd name="connsiteX2" fmla="*/ 716233 w 716233"/>
              <a:gd name="connsiteY2" fmla="*/ 555247 h 555247"/>
              <a:gd name="connsiteX0" fmla="*/ 11 w 716209"/>
              <a:gd name="connsiteY0" fmla="*/ 549532 h 555247"/>
              <a:gd name="connsiteX1" fmla="*/ 339019 w 716209"/>
              <a:gd name="connsiteY1" fmla="*/ 1 h 555247"/>
              <a:gd name="connsiteX2" fmla="*/ 716209 w 716209"/>
              <a:gd name="connsiteY2" fmla="*/ 555247 h 555247"/>
              <a:gd name="connsiteX0" fmla="*/ 11 w 716209"/>
              <a:gd name="connsiteY0" fmla="*/ 549532 h 555247"/>
              <a:gd name="connsiteX1" fmla="*/ 339019 w 716209"/>
              <a:gd name="connsiteY1" fmla="*/ 1 h 555247"/>
              <a:gd name="connsiteX2" fmla="*/ 716209 w 716209"/>
              <a:gd name="connsiteY2" fmla="*/ 555247 h 555247"/>
              <a:gd name="connsiteX0" fmla="*/ 11 w 716209"/>
              <a:gd name="connsiteY0" fmla="*/ 549532 h 555247"/>
              <a:gd name="connsiteX1" fmla="*/ 339019 w 716209"/>
              <a:gd name="connsiteY1" fmla="*/ 1 h 555247"/>
              <a:gd name="connsiteX2" fmla="*/ 716209 w 716209"/>
              <a:gd name="connsiteY2" fmla="*/ 555247 h 555247"/>
              <a:gd name="connsiteX0" fmla="*/ 11 w 716209"/>
              <a:gd name="connsiteY0" fmla="*/ 549532 h 555247"/>
              <a:gd name="connsiteX1" fmla="*/ 339019 w 716209"/>
              <a:gd name="connsiteY1" fmla="*/ 1 h 555247"/>
              <a:gd name="connsiteX2" fmla="*/ 716209 w 716209"/>
              <a:gd name="connsiteY2" fmla="*/ 555247 h 555247"/>
              <a:gd name="connsiteX0" fmla="*/ 11 w 716209"/>
              <a:gd name="connsiteY0" fmla="*/ 549532 h 555247"/>
              <a:gd name="connsiteX1" fmla="*/ 339019 w 716209"/>
              <a:gd name="connsiteY1" fmla="*/ 1 h 555247"/>
              <a:gd name="connsiteX2" fmla="*/ 716209 w 716209"/>
              <a:gd name="connsiteY2" fmla="*/ 555247 h 555247"/>
              <a:gd name="connsiteX0" fmla="*/ 11 w 716209"/>
              <a:gd name="connsiteY0" fmla="*/ 549532 h 555247"/>
              <a:gd name="connsiteX1" fmla="*/ 339019 w 716209"/>
              <a:gd name="connsiteY1" fmla="*/ 1 h 555247"/>
              <a:gd name="connsiteX2" fmla="*/ 716209 w 716209"/>
              <a:gd name="connsiteY2" fmla="*/ 555247 h 555247"/>
              <a:gd name="connsiteX0" fmla="*/ 11 w 716209"/>
              <a:gd name="connsiteY0" fmla="*/ 549534 h 555249"/>
              <a:gd name="connsiteX1" fmla="*/ 339019 w 716209"/>
              <a:gd name="connsiteY1" fmla="*/ 3 h 555249"/>
              <a:gd name="connsiteX2" fmla="*/ 716209 w 716209"/>
              <a:gd name="connsiteY2" fmla="*/ 555249 h 555249"/>
              <a:gd name="connsiteX0" fmla="*/ 9 w 716207"/>
              <a:gd name="connsiteY0" fmla="*/ 551614 h 557329"/>
              <a:gd name="connsiteX1" fmla="*/ 362830 w 716207"/>
              <a:gd name="connsiteY1" fmla="*/ 3 h 557329"/>
              <a:gd name="connsiteX2" fmla="*/ 716207 w 716207"/>
              <a:gd name="connsiteY2" fmla="*/ 557329 h 557329"/>
              <a:gd name="connsiteX0" fmla="*/ 9 w 716207"/>
              <a:gd name="connsiteY0" fmla="*/ 551614 h 557329"/>
              <a:gd name="connsiteX1" fmla="*/ 346161 w 716207"/>
              <a:gd name="connsiteY1" fmla="*/ 3 h 557329"/>
              <a:gd name="connsiteX2" fmla="*/ 716207 w 716207"/>
              <a:gd name="connsiteY2" fmla="*/ 557329 h 557329"/>
              <a:gd name="connsiteX0" fmla="*/ 9 w 716207"/>
              <a:gd name="connsiteY0" fmla="*/ 551614 h 557329"/>
              <a:gd name="connsiteX1" fmla="*/ 353305 w 716207"/>
              <a:gd name="connsiteY1" fmla="*/ 3 h 557329"/>
              <a:gd name="connsiteX2" fmla="*/ 716207 w 716207"/>
              <a:gd name="connsiteY2" fmla="*/ 557329 h 557329"/>
              <a:gd name="connsiteX0" fmla="*/ 9 w 716207"/>
              <a:gd name="connsiteY0" fmla="*/ 551613 h 557328"/>
              <a:gd name="connsiteX1" fmla="*/ 353305 w 716207"/>
              <a:gd name="connsiteY1" fmla="*/ 2 h 557328"/>
              <a:gd name="connsiteX2" fmla="*/ 716207 w 716207"/>
              <a:gd name="connsiteY2" fmla="*/ 557328 h 557328"/>
              <a:gd name="connsiteX0" fmla="*/ 19 w 716217"/>
              <a:gd name="connsiteY0" fmla="*/ 551663 h 557378"/>
              <a:gd name="connsiteX1" fmla="*/ 353315 w 716217"/>
              <a:gd name="connsiteY1" fmla="*/ 52 h 557378"/>
              <a:gd name="connsiteX2" fmla="*/ 716217 w 716217"/>
              <a:gd name="connsiteY2" fmla="*/ 557378 h 557378"/>
              <a:gd name="connsiteX0" fmla="*/ 8 w 716206"/>
              <a:gd name="connsiteY0" fmla="*/ 551613 h 557328"/>
              <a:gd name="connsiteX1" fmla="*/ 353304 w 716206"/>
              <a:gd name="connsiteY1" fmla="*/ 2 h 557328"/>
              <a:gd name="connsiteX2" fmla="*/ 716206 w 716206"/>
              <a:gd name="connsiteY2" fmla="*/ 557328 h 557328"/>
              <a:gd name="connsiteX0" fmla="*/ 8 w 716206"/>
              <a:gd name="connsiteY0" fmla="*/ 551613 h 557328"/>
              <a:gd name="connsiteX1" fmla="*/ 353304 w 716206"/>
              <a:gd name="connsiteY1" fmla="*/ 2 h 557328"/>
              <a:gd name="connsiteX2" fmla="*/ 716206 w 716206"/>
              <a:gd name="connsiteY2" fmla="*/ 557328 h 557328"/>
              <a:gd name="connsiteX0" fmla="*/ 8 w 716206"/>
              <a:gd name="connsiteY0" fmla="*/ 551613 h 557328"/>
              <a:gd name="connsiteX1" fmla="*/ 353304 w 716206"/>
              <a:gd name="connsiteY1" fmla="*/ 2 h 557328"/>
              <a:gd name="connsiteX2" fmla="*/ 716206 w 716206"/>
              <a:gd name="connsiteY2" fmla="*/ 557328 h 557328"/>
              <a:gd name="connsiteX0" fmla="*/ 8 w 716206"/>
              <a:gd name="connsiteY0" fmla="*/ 553693 h 559408"/>
              <a:gd name="connsiteX1" fmla="*/ 367592 w 716206"/>
              <a:gd name="connsiteY1" fmla="*/ 1 h 559408"/>
              <a:gd name="connsiteX2" fmla="*/ 716206 w 716206"/>
              <a:gd name="connsiteY2" fmla="*/ 559408 h 559408"/>
              <a:gd name="connsiteX0" fmla="*/ 8 w 716206"/>
              <a:gd name="connsiteY0" fmla="*/ 553694 h 559409"/>
              <a:gd name="connsiteX1" fmla="*/ 367592 w 716206"/>
              <a:gd name="connsiteY1" fmla="*/ 2 h 559409"/>
              <a:gd name="connsiteX2" fmla="*/ 716206 w 716206"/>
              <a:gd name="connsiteY2" fmla="*/ 559409 h 559409"/>
              <a:gd name="connsiteX0" fmla="*/ 8 w 716206"/>
              <a:gd name="connsiteY0" fmla="*/ 553694 h 559409"/>
              <a:gd name="connsiteX1" fmla="*/ 360448 w 716206"/>
              <a:gd name="connsiteY1" fmla="*/ 2 h 559409"/>
              <a:gd name="connsiteX2" fmla="*/ 716206 w 716206"/>
              <a:gd name="connsiteY2" fmla="*/ 559409 h 559409"/>
              <a:gd name="connsiteX0" fmla="*/ 0 w 716198"/>
              <a:gd name="connsiteY0" fmla="*/ 553694 h 559409"/>
              <a:gd name="connsiteX1" fmla="*/ 360440 w 716198"/>
              <a:gd name="connsiteY1" fmla="*/ 2 h 559409"/>
              <a:gd name="connsiteX2" fmla="*/ 716198 w 716198"/>
              <a:gd name="connsiteY2" fmla="*/ 559409 h 559409"/>
              <a:gd name="connsiteX0" fmla="*/ 0 w 716199"/>
              <a:gd name="connsiteY0" fmla="*/ 553696 h 559411"/>
              <a:gd name="connsiteX1" fmla="*/ 360440 w 716199"/>
              <a:gd name="connsiteY1" fmla="*/ 4 h 559411"/>
              <a:gd name="connsiteX2" fmla="*/ 716198 w 716199"/>
              <a:gd name="connsiteY2" fmla="*/ 559411 h 559411"/>
              <a:gd name="connsiteX0" fmla="*/ 0 w 716199"/>
              <a:gd name="connsiteY0" fmla="*/ 553697 h 559412"/>
              <a:gd name="connsiteX1" fmla="*/ 360440 w 716199"/>
              <a:gd name="connsiteY1" fmla="*/ 5 h 559412"/>
              <a:gd name="connsiteX2" fmla="*/ 716198 w 716199"/>
              <a:gd name="connsiteY2" fmla="*/ 559412 h 55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6199" h="559412">
                <a:moveTo>
                  <a:pt x="0" y="553697"/>
                </a:moveTo>
                <a:cubicBezTo>
                  <a:pt x="5846" y="172937"/>
                  <a:pt x="168856" y="-747"/>
                  <a:pt x="360440" y="5"/>
                </a:cubicBezTo>
                <a:cubicBezTo>
                  <a:pt x="565530" y="-1122"/>
                  <a:pt x="716674" y="178830"/>
                  <a:pt x="716198" y="559412"/>
                </a:cubicBezTo>
              </a:path>
            </a:pathLst>
          </a:custGeom>
          <a:solidFill>
            <a:srgbClr val="80FEFF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llate 6"/>
          <p:cNvSpPr/>
          <p:nvPr/>
        </p:nvSpPr>
        <p:spPr>
          <a:xfrm rot="5400000">
            <a:off x="3751813" y="3245401"/>
            <a:ext cx="367199" cy="734398"/>
          </a:xfrm>
          <a:prstGeom prst="flowChartCollate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Flowchart: Collate 67"/>
          <p:cNvSpPr/>
          <p:nvPr/>
        </p:nvSpPr>
        <p:spPr>
          <a:xfrm rot="5400000">
            <a:off x="6020401" y="3119811"/>
            <a:ext cx="384788" cy="95359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500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5000 w 10000"/>
              <a:gd name="connsiteY5" fmla="*/ 5000 h 10000"/>
              <a:gd name="connsiteX6" fmla="*/ 0 w 10000"/>
              <a:gd name="connsiteY6" fmla="*/ 0 h 10000"/>
              <a:gd name="connsiteX0" fmla="*/ 0 w 10000"/>
              <a:gd name="connsiteY0" fmla="*/ 20 h 10020"/>
              <a:gd name="connsiteX1" fmla="*/ 4836 w 10000"/>
              <a:gd name="connsiteY1" fmla="*/ 0 h 10020"/>
              <a:gd name="connsiteX2" fmla="*/ 10000 w 10000"/>
              <a:gd name="connsiteY2" fmla="*/ 20 h 10020"/>
              <a:gd name="connsiteX3" fmla="*/ 5000 w 10000"/>
              <a:gd name="connsiteY3" fmla="*/ 5020 h 10020"/>
              <a:gd name="connsiteX4" fmla="*/ 10000 w 10000"/>
              <a:gd name="connsiteY4" fmla="*/ 10020 h 10020"/>
              <a:gd name="connsiteX5" fmla="*/ 0 w 10000"/>
              <a:gd name="connsiteY5" fmla="*/ 10020 h 10020"/>
              <a:gd name="connsiteX6" fmla="*/ 5000 w 10000"/>
              <a:gd name="connsiteY6" fmla="*/ 5020 h 10020"/>
              <a:gd name="connsiteX7" fmla="*/ 0 w 10000"/>
              <a:gd name="connsiteY7" fmla="*/ 20 h 10020"/>
              <a:gd name="connsiteX0" fmla="*/ 0 w 10000"/>
              <a:gd name="connsiteY0" fmla="*/ 2261 h 12261"/>
              <a:gd name="connsiteX1" fmla="*/ 5085 w 10000"/>
              <a:gd name="connsiteY1" fmla="*/ 0 h 12261"/>
              <a:gd name="connsiteX2" fmla="*/ 10000 w 10000"/>
              <a:gd name="connsiteY2" fmla="*/ 2261 h 12261"/>
              <a:gd name="connsiteX3" fmla="*/ 5000 w 10000"/>
              <a:gd name="connsiteY3" fmla="*/ 7261 h 12261"/>
              <a:gd name="connsiteX4" fmla="*/ 10000 w 10000"/>
              <a:gd name="connsiteY4" fmla="*/ 12261 h 12261"/>
              <a:gd name="connsiteX5" fmla="*/ 0 w 10000"/>
              <a:gd name="connsiteY5" fmla="*/ 12261 h 12261"/>
              <a:gd name="connsiteX6" fmla="*/ 5000 w 10000"/>
              <a:gd name="connsiteY6" fmla="*/ 7261 h 12261"/>
              <a:gd name="connsiteX7" fmla="*/ 0 w 10000"/>
              <a:gd name="connsiteY7" fmla="*/ 2261 h 12261"/>
              <a:gd name="connsiteX0" fmla="*/ 0 w 10000"/>
              <a:gd name="connsiteY0" fmla="*/ 2261 h 12327"/>
              <a:gd name="connsiteX1" fmla="*/ 5085 w 10000"/>
              <a:gd name="connsiteY1" fmla="*/ 0 h 12327"/>
              <a:gd name="connsiteX2" fmla="*/ 10000 w 10000"/>
              <a:gd name="connsiteY2" fmla="*/ 2261 h 12327"/>
              <a:gd name="connsiteX3" fmla="*/ 5000 w 10000"/>
              <a:gd name="connsiteY3" fmla="*/ 7261 h 12327"/>
              <a:gd name="connsiteX4" fmla="*/ 10000 w 10000"/>
              <a:gd name="connsiteY4" fmla="*/ 12261 h 12327"/>
              <a:gd name="connsiteX5" fmla="*/ 4961 w 10000"/>
              <a:gd name="connsiteY5" fmla="*/ 12327 h 12327"/>
              <a:gd name="connsiteX6" fmla="*/ 0 w 10000"/>
              <a:gd name="connsiteY6" fmla="*/ 12261 h 12327"/>
              <a:gd name="connsiteX7" fmla="*/ 5000 w 10000"/>
              <a:gd name="connsiteY7" fmla="*/ 7261 h 12327"/>
              <a:gd name="connsiteX8" fmla="*/ 0 w 10000"/>
              <a:gd name="connsiteY8" fmla="*/ 2261 h 12327"/>
              <a:gd name="connsiteX0" fmla="*/ 0 w 10000"/>
              <a:gd name="connsiteY0" fmla="*/ 2261 h 14070"/>
              <a:gd name="connsiteX1" fmla="*/ 5085 w 10000"/>
              <a:gd name="connsiteY1" fmla="*/ 0 h 14070"/>
              <a:gd name="connsiteX2" fmla="*/ 10000 w 10000"/>
              <a:gd name="connsiteY2" fmla="*/ 2261 h 14070"/>
              <a:gd name="connsiteX3" fmla="*/ 5000 w 10000"/>
              <a:gd name="connsiteY3" fmla="*/ 7261 h 14070"/>
              <a:gd name="connsiteX4" fmla="*/ 10000 w 10000"/>
              <a:gd name="connsiteY4" fmla="*/ 12261 h 14070"/>
              <a:gd name="connsiteX5" fmla="*/ 4836 w 10000"/>
              <a:gd name="connsiteY5" fmla="*/ 14070 h 14070"/>
              <a:gd name="connsiteX6" fmla="*/ 0 w 10000"/>
              <a:gd name="connsiteY6" fmla="*/ 12261 h 14070"/>
              <a:gd name="connsiteX7" fmla="*/ 5000 w 10000"/>
              <a:gd name="connsiteY7" fmla="*/ 7261 h 14070"/>
              <a:gd name="connsiteX8" fmla="*/ 0 w 10000"/>
              <a:gd name="connsiteY8" fmla="*/ 2261 h 14070"/>
              <a:gd name="connsiteX0" fmla="*/ 0 w 10000"/>
              <a:gd name="connsiteY0" fmla="*/ 2261 h 14070"/>
              <a:gd name="connsiteX1" fmla="*/ 5085 w 10000"/>
              <a:gd name="connsiteY1" fmla="*/ 0 h 14070"/>
              <a:gd name="connsiteX2" fmla="*/ 10000 w 10000"/>
              <a:gd name="connsiteY2" fmla="*/ 2261 h 14070"/>
              <a:gd name="connsiteX3" fmla="*/ 5000 w 10000"/>
              <a:gd name="connsiteY3" fmla="*/ 7261 h 14070"/>
              <a:gd name="connsiteX4" fmla="*/ 10000 w 10000"/>
              <a:gd name="connsiteY4" fmla="*/ 12261 h 14070"/>
              <a:gd name="connsiteX5" fmla="*/ 4836 w 10000"/>
              <a:gd name="connsiteY5" fmla="*/ 14070 h 14070"/>
              <a:gd name="connsiteX6" fmla="*/ 0 w 10000"/>
              <a:gd name="connsiteY6" fmla="*/ 12261 h 14070"/>
              <a:gd name="connsiteX7" fmla="*/ 5000 w 10000"/>
              <a:gd name="connsiteY7" fmla="*/ 7261 h 14070"/>
              <a:gd name="connsiteX8" fmla="*/ 0 w 10000"/>
              <a:gd name="connsiteY8" fmla="*/ 2261 h 14070"/>
              <a:gd name="connsiteX0" fmla="*/ 0 w 10000"/>
              <a:gd name="connsiteY0" fmla="*/ 2261 h 14070"/>
              <a:gd name="connsiteX1" fmla="*/ 5085 w 10000"/>
              <a:gd name="connsiteY1" fmla="*/ 0 h 14070"/>
              <a:gd name="connsiteX2" fmla="*/ 10000 w 10000"/>
              <a:gd name="connsiteY2" fmla="*/ 2261 h 14070"/>
              <a:gd name="connsiteX3" fmla="*/ 5000 w 10000"/>
              <a:gd name="connsiteY3" fmla="*/ 7261 h 14070"/>
              <a:gd name="connsiteX4" fmla="*/ 10000 w 10000"/>
              <a:gd name="connsiteY4" fmla="*/ 12261 h 14070"/>
              <a:gd name="connsiteX5" fmla="*/ 4836 w 10000"/>
              <a:gd name="connsiteY5" fmla="*/ 14070 h 14070"/>
              <a:gd name="connsiteX6" fmla="*/ 0 w 10000"/>
              <a:gd name="connsiteY6" fmla="*/ 12261 h 14070"/>
              <a:gd name="connsiteX7" fmla="*/ 5000 w 10000"/>
              <a:gd name="connsiteY7" fmla="*/ 7261 h 14070"/>
              <a:gd name="connsiteX8" fmla="*/ 0 w 10000"/>
              <a:gd name="connsiteY8" fmla="*/ 2261 h 14070"/>
              <a:gd name="connsiteX0" fmla="*/ 0 w 10000"/>
              <a:gd name="connsiteY0" fmla="*/ 2261 h 14070"/>
              <a:gd name="connsiteX1" fmla="*/ 5085 w 10000"/>
              <a:gd name="connsiteY1" fmla="*/ 0 h 14070"/>
              <a:gd name="connsiteX2" fmla="*/ 10000 w 10000"/>
              <a:gd name="connsiteY2" fmla="*/ 2261 h 14070"/>
              <a:gd name="connsiteX3" fmla="*/ 5000 w 10000"/>
              <a:gd name="connsiteY3" fmla="*/ 7261 h 14070"/>
              <a:gd name="connsiteX4" fmla="*/ 10000 w 10000"/>
              <a:gd name="connsiteY4" fmla="*/ 12261 h 14070"/>
              <a:gd name="connsiteX5" fmla="*/ 4836 w 10000"/>
              <a:gd name="connsiteY5" fmla="*/ 14070 h 14070"/>
              <a:gd name="connsiteX6" fmla="*/ 0 w 10000"/>
              <a:gd name="connsiteY6" fmla="*/ 12261 h 14070"/>
              <a:gd name="connsiteX7" fmla="*/ 5000 w 10000"/>
              <a:gd name="connsiteY7" fmla="*/ 7261 h 14070"/>
              <a:gd name="connsiteX8" fmla="*/ 0 w 10000"/>
              <a:gd name="connsiteY8" fmla="*/ 2261 h 14070"/>
              <a:gd name="connsiteX0" fmla="*/ 0 w 10000"/>
              <a:gd name="connsiteY0" fmla="*/ 2261 h 14071"/>
              <a:gd name="connsiteX1" fmla="*/ 5085 w 10000"/>
              <a:gd name="connsiteY1" fmla="*/ 0 h 14071"/>
              <a:gd name="connsiteX2" fmla="*/ 10000 w 10000"/>
              <a:gd name="connsiteY2" fmla="*/ 2261 h 14071"/>
              <a:gd name="connsiteX3" fmla="*/ 5000 w 10000"/>
              <a:gd name="connsiteY3" fmla="*/ 7261 h 14071"/>
              <a:gd name="connsiteX4" fmla="*/ 10000 w 10000"/>
              <a:gd name="connsiteY4" fmla="*/ 12261 h 14071"/>
              <a:gd name="connsiteX5" fmla="*/ 4836 w 10000"/>
              <a:gd name="connsiteY5" fmla="*/ 14070 h 14071"/>
              <a:gd name="connsiteX6" fmla="*/ 0 w 10000"/>
              <a:gd name="connsiteY6" fmla="*/ 12261 h 14071"/>
              <a:gd name="connsiteX7" fmla="*/ 5000 w 10000"/>
              <a:gd name="connsiteY7" fmla="*/ 7261 h 14071"/>
              <a:gd name="connsiteX8" fmla="*/ 0 w 10000"/>
              <a:gd name="connsiteY8" fmla="*/ 2261 h 14071"/>
              <a:gd name="connsiteX0" fmla="*/ 0 w 10000"/>
              <a:gd name="connsiteY0" fmla="*/ 2261 h 14071"/>
              <a:gd name="connsiteX1" fmla="*/ 5085 w 10000"/>
              <a:gd name="connsiteY1" fmla="*/ 0 h 14071"/>
              <a:gd name="connsiteX2" fmla="*/ 10000 w 10000"/>
              <a:gd name="connsiteY2" fmla="*/ 2261 h 14071"/>
              <a:gd name="connsiteX3" fmla="*/ 5000 w 10000"/>
              <a:gd name="connsiteY3" fmla="*/ 7261 h 14071"/>
              <a:gd name="connsiteX4" fmla="*/ 10000 w 10000"/>
              <a:gd name="connsiteY4" fmla="*/ 12261 h 14071"/>
              <a:gd name="connsiteX5" fmla="*/ 4836 w 10000"/>
              <a:gd name="connsiteY5" fmla="*/ 14070 h 14071"/>
              <a:gd name="connsiteX6" fmla="*/ 0 w 10000"/>
              <a:gd name="connsiteY6" fmla="*/ 12261 h 14071"/>
              <a:gd name="connsiteX7" fmla="*/ 5000 w 10000"/>
              <a:gd name="connsiteY7" fmla="*/ 7261 h 14071"/>
              <a:gd name="connsiteX8" fmla="*/ 0 w 10000"/>
              <a:gd name="connsiteY8" fmla="*/ 2261 h 14071"/>
              <a:gd name="connsiteX0" fmla="*/ 0 w 10000"/>
              <a:gd name="connsiteY0" fmla="*/ 2261 h 14071"/>
              <a:gd name="connsiteX1" fmla="*/ 5085 w 10000"/>
              <a:gd name="connsiteY1" fmla="*/ 0 h 14071"/>
              <a:gd name="connsiteX2" fmla="*/ 10000 w 10000"/>
              <a:gd name="connsiteY2" fmla="*/ 2261 h 14071"/>
              <a:gd name="connsiteX3" fmla="*/ 5000 w 10000"/>
              <a:gd name="connsiteY3" fmla="*/ 7261 h 14071"/>
              <a:gd name="connsiteX4" fmla="*/ 10000 w 10000"/>
              <a:gd name="connsiteY4" fmla="*/ 12261 h 14071"/>
              <a:gd name="connsiteX5" fmla="*/ 4836 w 10000"/>
              <a:gd name="connsiteY5" fmla="*/ 14070 h 14071"/>
              <a:gd name="connsiteX6" fmla="*/ 0 w 10000"/>
              <a:gd name="connsiteY6" fmla="*/ 12261 h 14071"/>
              <a:gd name="connsiteX7" fmla="*/ 5000 w 10000"/>
              <a:gd name="connsiteY7" fmla="*/ 7261 h 14071"/>
              <a:gd name="connsiteX8" fmla="*/ 0 w 10000"/>
              <a:gd name="connsiteY8" fmla="*/ 2261 h 14071"/>
              <a:gd name="connsiteX0" fmla="*/ 0 w 10000"/>
              <a:gd name="connsiteY0" fmla="*/ 2261 h 14071"/>
              <a:gd name="connsiteX1" fmla="*/ 5085 w 10000"/>
              <a:gd name="connsiteY1" fmla="*/ 0 h 14071"/>
              <a:gd name="connsiteX2" fmla="*/ 10000 w 10000"/>
              <a:gd name="connsiteY2" fmla="*/ 2261 h 14071"/>
              <a:gd name="connsiteX3" fmla="*/ 5000 w 10000"/>
              <a:gd name="connsiteY3" fmla="*/ 7261 h 14071"/>
              <a:gd name="connsiteX4" fmla="*/ 10000 w 10000"/>
              <a:gd name="connsiteY4" fmla="*/ 12261 h 14071"/>
              <a:gd name="connsiteX5" fmla="*/ 4836 w 10000"/>
              <a:gd name="connsiteY5" fmla="*/ 14070 h 14071"/>
              <a:gd name="connsiteX6" fmla="*/ 0 w 10000"/>
              <a:gd name="connsiteY6" fmla="*/ 12261 h 14071"/>
              <a:gd name="connsiteX7" fmla="*/ 5000 w 10000"/>
              <a:gd name="connsiteY7" fmla="*/ 7261 h 14071"/>
              <a:gd name="connsiteX8" fmla="*/ 0 w 10000"/>
              <a:gd name="connsiteY8" fmla="*/ 2261 h 14071"/>
              <a:gd name="connsiteX0" fmla="*/ 0 w 10000"/>
              <a:gd name="connsiteY0" fmla="*/ 2261 h 14071"/>
              <a:gd name="connsiteX1" fmla="*/ 5085 w 10000"/>
              <a:gd name="connsiteY1" fmla="*/ 0 h 14071"/>
              <a:gd name="connsiteX2" fmla="*/ 10000 w 10000"/>
              <a:gd name="connsiteY2" fmla="*/ 2261 h 14071"/>
              <a:gd name="connsiteX3" fmla="*/ 5000 w 10000"/>
              <a:gd name="connsiteY3" fmla="*/ 7261 h 14071"/>
              <a:gd name="connsiteX4" fmla="*/ 10000 w 10000"/>
              <a:gd name="connsiteY4" fmla="*/ 12261 h 14071"/>
              <a:gd name="connsiteX5" fmla="*/ 4836 w 10000"/>
              <a:gd name="connsiteY5" fmla="*/ 14070 h 14071"/>
              <a:gd name="connsiteX6" fmla="*/ 0 w 10000"/>
              <a:gd name="connsiteY6" fmla="*/ 12261 h 14071"/>
              <a:gd name="connsiteX7" fmla="*/ 5000 w 10000"/>
              <a:gd name="connsiteY7" fmla="*/ 7261 h 14071"/>
              <a:gd name="connsiteX8" fmla="*/ 0 w 10000"/>
              <a:gd name="connsiteY8" fmla="*/ 2261 h 14071"/>
              <a:gd name="connsiteX0" fmla="*/ 0 w 10000"/>
              <a:gd name="connsiteY0" fmla="*/ 2261 h 14071"/>
              <a:gd name="connsiteX1" fmla="*/ 5085 w 10000"/>
              <a:gd name="connsiteY1" fmla="*/ 0 h 14071"/>
              <a:gd name="connsiteX2" fmla="*/ 10000 w 10000"/>
              <a:gd name="connsiteY2" fmla="*/ 2261 h 14071"/>
              <a:gd name="connsiteX3" fmla="*/ 5000 w 10000"/>
              <a:gd name="connsiteY3" fmla="*/ 7261 h 14071"/>
              <a:gd name="connsiteX4" fmla="*/ 10000 w 10000"/>
              <a:gd name="connsiteY4" fmla="*/ 12261 h 14071"/>
              <a:gd name="connsiteX5" fmla="*/ 4836 w 10000"/>
              <a:gd name="connsiteY5" fmla="*/ 14070 h 14071"/>
              <a:gd name="connsiteX6" fmla="*/ 0 w 10000"/>
              <a:gd name="connsiteY6" fmla="*/ 12261 h 14071"/>
              <a:gd name="connsiteX7" fmla="*/ 5000 w 10000"/>
              <a:gd name="connsiteY7" fmla="*/ 7261 h 14071"/>
              <a:gd name="connsiteX8" fmla="*/ 0 w 10000"/>
              <a:gd name="connsiteY8" fmla="*/ 2261 h 14071"/>
              <a:gd name="connsiteX0" fmla="*/ 5 w 10005"/>
              <a:gd name="connsiteY0" fmla="*/ 2261 h 14071"/>
              <a:gd name="connsiteX1" fmla="*/ 5090 w 10005"/>
              <a:gd name="connsiteY1" fmla="*/ 0 h 14071"/>
              <a:gd name="connsiteX2" fmla="*/ 10005 w 10005"/>
              <a:gd name="connsiteY2" fmla="*/ 2261 h 14071"/>
              <a:gd name="connsiteX3" fmla="*/ 5005 w 10005"/>
              <a:gd name="connsiteY3" fmla="*/ 7261 h 14071"/>
              <a:gd name="connsiteX4" fmla="*/ 10005 w 10005"/>
              <a:gd name="connsiteY4" fmla="*/ 12261 h 14071"/>
              <a:gd name="connsiteX5" fmla="*/ 4841 w 10005"/>
              <a:gd name="connsiteY5" fmla="*/ 14070 h 14071"/>
              <a:gd name="connsiteX6" fmla="*/ 5 w 10005"/>
              <a:gd name="connsiteY6" fmla="*/ 12261 h 14071"/>
              <a:gd name="connsiteX7" fmla="*/ 5005 w 10005"/>
              <a:gd name="connsiteY7" fmla="*/ 7261 h 14071"/>
              <a:gd name="connsiteX8" fmla="*/ 5 w 10005"/>
              <a:gd name="connsiteY8" fmla="*/ 2261 h 14071"/>
              <a:gd name="connsiteX0" fmla="*/ 5 w 10005"/>
              <a:gd name="connsiteY0" fmla="*/ 2261 h 14319"/>
              <a:gd name="connsiteX1" fmla="*/ 5090 w 10005"/>
              <a:gd name="connsiteY1" fmla="*/ 0 h 14319"/>
              <a:gd name="connsiteX2" fmla="*/ 10005 w 10005"/>
              <a:gd name="connsiteY2" fmla="*/ 2261 h 14319"/>
              <a:gd name="connsiteX3" fmla="*/ 5005 w 10005"/>
              <a:gd name="connsiteY3" fmla="*/ 7261 h 14319"/>
              <a:gd name="connsiteX4" fmla="*/ 10005 w 10005"/>
              <a:gd name="connsiteY4" fmla="*/ 12261 h 14319"/>
              <a:gd name="connsiteX5" fmla="*/ 4841 w 10005"/>
              <a:gd name="connsiteY5" fmla="*/ 14319 h 14319"/>
              <a:gd name="connsiteX6" fmla="*/ 5 w 10005"/>
              <a:gd name="connsiteY6" fmla="*/ 12261 h 14319"/>
              <a:gd name="connsiteX7" fmla="*/ 5005 w 10005"/>
              <a:gd name="connsiteY7" fmla="*/ 7261 h 14319"/>
              <a:gd name="connsiteX8" fmla="*/ 5 w 10005"/>
              <a:gd name="connsiteY8" fmla="*/ 2261 h 14319"/>
              <a:gd name="connsiteX0" fmla="*/ 5 w 10005"/>
              <a:gd name="connsiteY0" fmla="*/ 2261 h 14444"/>
              <a:gd name="connsiteX1" fmla="*/ 5090 w 10005"/>
              <a:gd name="connsiteY1" fmla="*/ 0 h 14444"/>
              <a:gd name="connsiteX2" fmla="*/ 10005 w 10005"/>
              <a:gd name="connsiteY2" fmla="*/ 2261 h 14444"/>
              <a:gd name="connsiteX3" fmla="*/ 5005 w 10005"/>
              <a:gd name="connsiteY3" fmla="*/ 7261 h 14444"/>
              <a:gd name="connsiteX4" fmla="*/ 10005 w 10005"/>
              <a:gd name="connsiteY4" fmla="*/ 12261 h 14444"/>
              <a:gd name="connsiteX5" fmla="*/ 4966 w 10005"/>
              <a:gd name="connsiteY5" fmla="*/ 14444 h 14444"/>
              <a:gd name="connsiteX6" fmla="*/ 5 w 10005"/>
              <a:gd name="connsiteY6" fmla="*/ 12261 h 14444"/>
              <a:gd name="connsiteX7" fmla="*/ 5005 w 10005"/>
              <a:gd name="connsiteY7" fmla="*/ 7261 h 14444"/>
              <a:gd name="connsiteX8" fmla="*/ 5 w 10005"/>
              <a:gd name="connsiteY8" fmla="*/ 2261 h 14444"/>
              <a:gd name="connsiteX0" fmla="*/ 5 w 10005"/>
              <a:gd name="connsiteY0" fmla="*/ 2261 h 14444"/>
              <a:gd name="connsiteX1" fmla="*/ 5090 w 10005"/>
              <a:gd name="connsiteY1" fmla="*/ 0 h 14444"/>
              <a:gd name="connsiteX2" fmla="*/ 10005 w 10005"/>
              <a:gd name="connsiteY2" fmla="*/ 2261 h 14444"/>
              <a:gd name="connsiteX3" fmla="*/ 5005 w 10005"/>
              <a:gd name="connsiteY3" fmla="*/ 7261 h 14444"/>
              <a:gd name="connsiteX4" fmla="*/ 10005 w 10005"/>
              <a:gd name="connsiteY4" fmla="*/ 12261 h 14444"/>
              <a:gd name="connsiteX5" fmla="*/ 4966 w 10005"/>
              <a:gd name="connsiteY5" fmla="*/ 14444 h 14444"/>
              <a:gd name="connsiteX6" fmla="*/ 5 w 10005"/>
              <a:gd name="connsiteY6" fmla="*/ 12261 h 14444"/>
              <a:gd name="connsiteX7" fmla="*/ 5005 w 10005"/>
              <a:gd name="connsiteY7" fmla="*/ 7261 h 14444"/>
              <a:gd name="connsiteX8" fmla="*/ 5 w 10005"/>
              <a:gd name="connsiteY8" fmla="*/ 2261 h 14444"/>
              <a:gd name="connsiteX0" fmla="*/ 247 w 10247"/>
              <a:gd name="connsiteY0" fmla="*/ 2261 h 14444"/>
              <a:gd name="connsiteX1" fmla="*/ 5332 w 10247"/>
              <a:gd name="connsiteY1" fmla="*/ 0 h 14444"/>
              <a:gd name="connsiteX2" fmla="*/ 10247 w 10247"/>
              <a:gd name="connsiteY2" fmla="*/ 2261 h 14444"/>
              <a:gd name="connsiteX3" fmla="*/ 5247 w 10247"/>
              <a:gd name="connsiteY3" fmla="*/ 7261 h 14444"/>
              <a:gd name="connsiteX4" fmla="*/ 10247 w 10247"/>
              <a:gd name="connsiteY4" fmla="*/ 12261 h 14444"/>
              <a:gd name="connsiteX5" fmla="*/ 5208 w 10247"/>
              <a:gd name="connsiteY5" fmla="*/ 14444 h 14444"/>
              <a:gd name="connsiteX6" fmla="*/ 247 w 10247"/>
              <a:gd name="connsiteY6" fmla="*/ 12261 h 14444"/>
              <a:gd name="connsiteX7" fmla="*/ 5247 w 10247"/>
              <a:gd name="connsiteY7" fmla="*/ 7261 h 14444"/>
              <a:gd name="connsiteX8" fmla="*/ 247 w 10247"/>
              <a:gd name="connsiteY8" fmla="*/ 2261 h 14444"/>
              <a:gd name="connsiteX0" fmla="*/ 247 w 10479"/>
              <a:gd name="connsiteY0" fmla="*/ 2261 h 14444"/>
              <a:gd name="connsiteX1" fmla="*/ 5332 w 10479"/>
              <a:gd name="connsiteY1" fmla="*/ 0 h 14444"/>
              <a:gd name="connsiteX2" fmla="*/ 10247 w 10479"/>
              <a:gd name="connsiteY2" fmla="*/ 2261 h 14444"/>
              <a:gd name="connsiteX3" fmla="*/ 5247 w 10479"/>
              <a:gd name="connsiteY3" fmla="*/ 7261 h 14444"/>
              <a:gd name="connsiteX4" fmla="*/ 10247 w 10479"/>
              <a:gd name="connsiteY4" fmla="*/ 12261 h 14444"/>
              <a:gd name="connsiteX5" fmla="*/ 5208 w 10479"/>
              <a:gd name="connsiteY5" fmla="*/ 14444 h 14444"/>
              <a:gd name="connsiteX6" fmla="*/ 247 w 10479"/>
              <a:gd name="connsiteY6" fmla="*/ 12261 h 14444"/>
              <a:gd name="connsiteX7" fmla="*/ 5247 w 10479"/>
              <a:gd name="connsiteY7" fmla="*/ 7261 h 14444"/>
              <a:gd name="connsiteX8" fmla="*/ 247 w 10479"/>
              <a:gd name="connsiteY8" fmla="*/ 2261 h 14444"/>
              <a:gd name="connsiteX0" fmla="*/ 247 w 10479"/>
              <a:gd name="connsiteY0" fmla="*/ 2261 h 14444"/>
              <a:gd name="connsiteX1" fmla="*/ 5332 w 10479"/>
              <a:gd name="connsiteY1" fmla="*/ 0 h 14444"/>
              <a:gd name="connsiteX2" fmla="*/ 10247 w 10479"/>
              <a:gd name="connsiteY2" fmla="*/ 2261 h 14444"/>
              <a:gd name="connsiteX3" fmla="*/ 5247 w 10479"/>
              <a:gd name="connsiteY3" fmla="*/ 7261 h 14444"/>
              <a:gd name="connsiteX4" fmla="*/ 10247 w 10479"/>
              <a:gd name="connsiteY4" fmla="*/ 12261 h 14444"/>
              <a:gd name="connsiteX5" fmla="*/ 5208 w 10479"/>
              <a:gd name="connsiteY5" fmla="*/ 14444 h 14444"/>
              <a:gd name="connsiteX6" fmla="*/ 247 w 10479"/>
              <a:gd name="connsiteY6" fmla="*/ 12261 h 14444"/>
              <a:gd name="connsiteX7" fmla="*/ 5247 w 10479"/>
              <a:gd name="connsiteY7" fmla="*/ 7261 h 14444"/>
              <a:gd name="connsiteX8" fmla="*/ 247 w 10479"/>
              <a:gd name="connsiteY8" fmla="*/ 2261 h 14444"/>
              <a:gd name="connsiteX0" fmla="*/ 247 w 10479"/>
              <a:gd name="connsiteY0" fmla="*/ 2261 h 14444"/>
              <a:gd name="connsiteX1" fmla="*/ 5332 w 10479"/>
              <a:gd name="connsiteY1" fmla="*/ 0 h 14444"/>
              <a:gd name="connsiteX2" fmla="*/ 10247 w 10479"/>
              <a:gd name="connsiteY2" fmla="*/ 2261 h 14444"/>
              <a:gd name="connsiteX3" fmla="*/ 5247 w 10479"/>
              <a:gd name="connsiteY3" fmla="*/ 7261 h 14444"/>
              <a:gd name="connsiteX4" fmla="*/ 10247 w 10479"/>
              <a:gd name="connsiteY4" fmla="*/ 12261 h 14444"/>
              <a:gd name="connsiteX5" fmla="*/ 5208 w 10479"/>
              <a:gd name="connsiteY5" fmla="*/ 14444 h 14444"/>
              <a:gd name="connsiteX6" fmla="*/ 247 w 10479"/>
              <a:gd name="connsiteY6" fmla="*/ 12261 h 14444"/>
              <a:gd name="connsiteX7" fmla="*/ 5247 w 10479"/>
              <a:gd name="connsiteY7" fmla="*/ 7261 h 14444"/>
              <a:gd name="connsiteX8" fmla="*/ 247 w 10479"/>
              <a:gd name="connsiteY8" fmla="*/ 2261 h 14444"/>
              <a:gd name="connsiteX0" fmla="*/ 247 w 10479"/>
              <a:gd name="connsiteY0" fmla="*/ 2261 h 14755"/>
              <a:gd name="connsiteX1" fmla="*/ 5332 w 10479"/>
              <a:gd name="connsiteY1" fmla="*/ 0 h 14755"/>
              <a:gd name="connsiteX2" fmla="*/ 10247 w 10479"/>
              <a:gd name="connsiteY2" fmla="*/ 2261 h 14755"/>
              <a:gd name="connsiteX3" fmla="*/ 5247 w 10479"/>
              <a:gd name="connsiteY3" fmla="*/ 7261 h 14755"/>
              <a:gd name="connsiteX4" fmla="*/ 10247 w 10479"/>
              <a:gd name="connsiteY4" fmla="*/ 12261 h 14755"/>
              <a:gd name="connsiteX5" fmla="*/ 5333 w 10479"/>
              <a:gd name="connsiteY5" fmla="*/ 14755 h 14755"/>
              <a:gd name="connsiteX6" fmla="*/ 247 w 10479"/>
              <a:gd name="connsiteY6" fmla="*/ 12261 h 14755"/>
              <a:gd name="connsiteX7" fmla="*/ 5247 w 10479"/>
              <a:gd name="connsiteY7" fmla="*/ 7261 h 14755"/>
              <a:gd name="connsiteX8" fmla="*/ 247 w 10479"/>
              <a:gd name="connsiteY8" fmla="*/ 2261 h 14755"/>
              <a:gd name="connsiteX0" fmla="*/ 247 w 10479"/>
              <a:gd name="connsiteY0" fmla="*/ 2261 h 14755"/>
              <a:gd name="connsiteX1" fmla="*/ 5332 w 10479"/>
              <a:gd name="connsiteY1" fmla="*/ 0 h 14755"/>
              <a:gd name="connsiteX2" fmla="*/ 10247 w 10479"/>
              <a:gd name="connsiteY2" fmla="*/ 2261 h 14755"/>
              <a:gd name="connsiteX3" fmla="*/ 5247 w 10479"/>
              <a:gd name="connsiteY3" fmla="*/ 7261 h 14755"/>
              <a:gd name="connsiteX4" fmla="*/ 10247 w 10479"/>
              <a:gd name="connsiteY4" fmla="*/ 12261 h 14755"/>
              <a:gd name="connsiteX5" fmla="*/ 5333 w 10479"/>
              <a:gd name="connsiteY5" fmla="*/ 14755 h 14755"/>
              <a:gd name="connsiteX6" fmla="*/ 247 w 10479"/>
              <a:gd name="connsiteY6" fmla="*/ 12261 h 14755"/>
              <a:gd name="connsiteX7" fmla="*/ 5247 w 10479"/>
              <a:gd name="connsiteY7" fmla="*/ 7261 h 14755"/>
              <a:gd name="connsiteX8" fmla="*/ 247 w 10479"/>
              <a:gd name="connsiteY8" fmla="*/ 2261 h 14755"/>
              <a:gd name="connsiteX0" fmla="*/ 247 w 10479"/>
              <a:gd name="connsiteY0" fmla="*/ 2488 h 14982"/>
              <a:gd name="connsiteX1" fmla="*/ 5332 w 10479"/>
              <a:gd name="connsiteY1" fmla="*/ 0 h 14982"/>
              <a:gd name="connsiteX2" fmla="*/ 10247 w 10479"/>
              <a:gd name="connsiteY2" fmla="*/ 2488 h 14982"/>
              <a:gd name="connsiteX3" fmla="*/ 5247 w 10479"/>
              <a:gd name="connsiteY3" fmla="*/ 7488 h 14982"/>
              <a:gd name="connsiteX4" fmla="*/ 10247 w 10479"/>
              <a:gd name="connsiteY4" fmla="*/ 12488 h 14982"/>
              <a:gd name="connsiteX5" fmla="*/ 5333 w 10479"/>
              <a:gd name="connsiteY5" fmla="*/ 14982 h 14982"/>
              <a:gd name="connsiteX6" fmla="*/ 247 w 10479"/>
              <a:gd name="connsiteY6" fmla="*/ 12488 h 14982"/>
              <a:gd name="connsiteX7" fmla="*/ 5247 w 10479"/>
              <a:gd name="connsiteY7" fmla="*/ 7488 h 14982"/>
              <a:gd name="connsiteX8" fmla="*/ 247 w 10479"/>
              <a:gd name="connsiteY8" fmla="*/ 2488 h 1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79" h="14982">
                <a:moveTo>
                  <a:pt x="247" y="2488"/>
                </a:moveTo>
                <a:cubicBezTo>
                  <a:pt x="-922" y="1298"/>
                  <a:pt x="2267" y="7"/>
                  <a:pt x="5332" y="0"/>
                </a:cubicBezTo>
                <a:cubicBezTo>
                  <a:pt x="8340" y="7"/>
                  <a:pt x="11349" y="1174"/>
                  <a:pt x="10247" y="2488"/>
                </a:cubicBezTo>
                <a:lnTo>
                  <a:pt x="5247" y="7488"/>
                </a:lnTo>
                <a:lnTo>
                  <a:pt x="10247" y="12488"/>
                </a:lnTo>
                <a:cubicBezTo>
                  <a:pt x="11390" y="13713"/>
                  <a:pt x="7677" y="15002"/>
                  <a:pt x="5333" y="14982"/>
                </a:cubicBezTo>
                <a:cubicBezTo>
                  <a:pt x="2725" y="14974"/>
                  <a:pt x="-880" y="13776"/>
                  <a:pt x="247" y="12488"/>
                </a:cubicBezTo>
                <a:lnTo>
                  <a:pt x="5247" y="7488"/>
                </a:lnTo>
                <a:lnTo>
                  <a:pt x="247" y="2488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Isosceles Triangle 70"/>
          <p:cNvSpPr/>
          <p:nvPr/>
        </p:nvSpPr>
        <p:spPr>
          <a:xfrm>
            <a:off x="7896101" y="3248998"/>
            <a:ext cx="720973" cy="540007"/>
          </a:xfrm>
          <a:custGeom>
            <a:avLst/>
            <a:gdLst>
              <a:gd name="connsiteX0" fmla="*/ 0 w 720008"/>
              <a:gd name="connsiteY0" fmla="*/ 620697 h 620697"/>
              <a:gd name="connsiteX1" fmla="*/ 360004 w 720008"/>
              <a:gd name="connsiteY1" fmla="*/ 0 h 620697"/>
              <a:gd name="connsiteX2" fmla="*/ 720008 w 720008"/>
              <a:gd name="connsiteY2" fmla="*/ 620697 h 620697"/>
              <a:gd name="connsiteX3" fmla="*/ 0 w 720008"/>
              <a:gd name="connsiteY3" fmla="*/ 620697 h 620697"/>
              <a:gd name="connsiteX0" fmla="*/ 0 w 811448"/>
              <a:gd name="connsiteY0" fmla="*/ 620697 h 712137"/>
              <a:gd name="connsiteX1" fmla="*/ 360004 w 811448"/>
              <a:gd name="connsiteY1" fmla="*/ 0 h 712137"/>
              <a:gd name="connsiteX2" fmla="*/ 811448 w 811448"/>
              <a:gd name="connsiteY2" fmla="*/ 712137 h 712137"/>
              <a:gd name="connsiteX0" fmla="*/ 0 w 724951"/>
              <a:gd name="connsiteY0" fmla="*/ 620697 h 620697"/>
              <a:gd name="connsiteX1" fmla="*/ 360004 w 724951"/>
              <a:gd name="connsiteY1" fmla="*/ 0 h 620697"/>
              <a:gd name="connsiteX2" fmla="*/ 724951 w 724951"/>
              <a:gd name="connsiteY2" fmla="*/ 600927 h 620697"/>
              <a:gd name="connsiteX0" fmla="*/ 0 w 743486"/>
              <a:gd name="connsiteY0" fmla="*/ 620697 h 625641"/>
              <a:gd name="connsiteX1" fmla="*/ 360004 w 743486"/>
              <a:gd name="connsiteY1" fmla="*/ 0 h 625641"/>
              <a:gd name="connsiteX2" fmla="*/ 743486 w 743486"/>
              <a:gd name="connsiteY2" fmla="*/ 625641 h 625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486" h="625641">
                <a:moveTo>
                  <a:pt x="0" y="620697"/>
                </a:moveTo>
                <a:lnTo>
                  <a:pt x="360004" y="0"/>
                </a:lnTo>
                <a:cubicBezTo>
                  <a:pt x="480005" y="206899"/>
                  <a:pt x="743486" y="625641"/>
                  <a:pt x="743486" y="625641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9965583" y="3338385"/>
            <a:ext cx="900010" cy="5400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5645995" y="4689014"/>
            <a:ext cx="900010" cy="180002"/>
          </a:xfrm>
          <a:custGeom>
            <a:avLst/>
            <a:gdLst>
              <a:gd name="connsiteX0" fmla="*/ 0 w 734399"/>
              <a:gd name="connsiteY0" fmla="*/ 180002 h 360004"/>
              <a:gd name="connsiteX1" fmla="*/ 367200 w 734399"/>
              <a:gd name="connsiteY1" fmla="*/ 0 h 360004"/>
              <a:gd name="connsiteX2" fmla="*/ 734400 w 734399"/>
              <a:gd name="connsiteY2" fmla="*/ 180002 h 360004"/>
              <a:gd name="connsiteX3" fmla="*/ 367200 w 734399"/>
              <a:gd name="connsiteY3" fmla="*/ 360004 h 360004"/>
              <a:gd name="connsiteX4" fmla="*/ 0 w 734399"/>
              <a:gd name="connsiteY4" fmla="*/ 180002 h 360004"/>
              <a:gd name="connsiteX0" fmla="*/ 367200 w 825840"/>
              <a:gd name="connsiteY0" fmla="*/ 360004 h 360004"/>
              <a:gd name="connsiteX1" fmla="*/ 0 w 825840"/>
              <a:gd name="connsiteY1" fmla="*/ 180002 h 360004"/>
              <a:gd name="connsiteX2" fmla="*/ 367200 w 825840"/>
              <a:gd name="connsiteY2" fmla="*/ 0 h 360004"/>
              <a:gd name="connsiteX3" fmla="*/ 825840 w 825840"/>
              <a:gd name="connsiteY3" fmla="*/ 271442 h 360004"/>
              <a:gd name="connsiteX0" fmla="*/ 367200 w 825840"/>
              <a:gd name="connsiteY0" fmla="*/ 360004 h 360004"/>
              <a:gd name="connsiteX1" fmla="*/ 0 w 825840"/>
              <a:gd name="connsiteY1" fmla="*/ 180002 h 360004"/>
              <a:gd name="connsiteX2" fmla="*/ 367200 w 825840"/>
              <a:gd name="connsiteY2" fmla="*/ 0 h 360004"/>
              <a:gd name="connsiteX3" fmla="*/ 825840 w 825840"/>
              <a:gd name="connsiteY3" fmla="*/ 271442 h 360004"/>
              <a:gd name="connsiteX4" fmla="*/ 367200 w 825840"/>
              <a:gd name="connsiteY4" fmla="*/ 360004 h 360004"/>
              <a:gd name="connsiteX0" fmla="*/ 0 w 825840"/>
              <a:gd name="connsiteY0" fmla="*/ 180002 h 451444"/>
              <a:gd name="connsiteX1" fmla="*/ 367200 w 825840"/>
              <a:gd name="connsiteY1" fmla="*/ 0 h 451444"/>
              <a:gd name="connsiteX2" fmla="*/ 825840 w 825840"/>
              <a:gd name="connsiteY2" fmla="*/ 271442 h 451444"/>
              <a:gd name="connsiteX3" fmla="*/ 458640 w 825840"/>
              <a:gd name="connsiteY3" fmla="*/ 451444 h 451444"/>
              <a:gd name="connsiteX0" fmla="*/ 0 w 825840"/>
              <a:gd name="connsiteY0" fmla="*/ 180002 h 271442"/>
              <a:gd name="connsiteX1" fmla="*/ 367200 w 825840"/>
              <a:gd name="connsiteY1" fmla="*/ 0 h 271442"/>
              <a:gd name="connsiteX2" fmla="*/ 825840 w 825840"/>
              <a:gd name="connsiteY2" fmla="*/ 271442 h 271442"/>
              <a:gd name="connsiteX0" fmla="*/ 0 w 818220"/>
              <a:gd name="connsiteY0" fmla="*/ 180016 h 187636"/>
              <a:gd name="connsiteX1" fmla="*/ 367200 w 818220"/>
              <a:gd name="connsiteY1" fmla="*/ 14 h 187636"/>
              <a:gd name="connsiteX2" fmla="*/ 818220 w 818220"/>
              <a:gd name="connsiteY2" fmla="*/ 187636 h 187636"/>
              <a:gd name="connsiteX0" fmla="*/ 0 w 818220"/>
              <a:gd name="connsiteY0" fmla="*/ 180016 h 187636"/>
              <a:gd name="connsiteX1" fmla="*/ 367200 w 818220"/>
              <a:gd name="connsiteY1" fmla="*/ 14 h 187636"/>
              <a:gd name="connsiteX2" fmla="*/ 818220 w 818220"/>
              <a:gd name="connsiteY2" fmla="*/ 187636 h 187636"/>
              <a:gd name="connsiteX0" fmla="*/ 0 w 734400"/>
              <a:gd name="connsiteY0" fmla="*/ 180079 h 180079"/>
              <a:gd name="connsiteX1" fmla="*/ 367200 w 734400"/>
              <a:gd name="connsiteY1" fmla="*/ 77 h 180079"/>
              <a:gd name="connsiteX2" fmla="*/ 734400 w 734400"/>
              <a:gd name="connsiteY2" fmla="*/ 164839 h 180079"/>
              <a:gd name="connsiteX0" fmla="*/ 0 w 764880"/>
              <a:gd name="connsiteY0" fmla="*/ 180079 h 180079"/>
              <a:gd name="connsiteX1" fmla="*/ 367200 w 764880"/>
              <a:gd name="connsiteY1" fmla="*/ 77 h 180079"/>
              <a:gd name="connsiteX2" fmla="*/ 764880 w 764880"/>
              <a:gd name="connsiteY2" fmla="*/ 164839 h 180079"/>
              <a:gd name="connsiteX0" fmla="*/ 0 w 764880"/>
              <a:gd name="connsiteY0" fmla="*/ 180079 h 180079"/>
              <a:gd name="connsiteX1" fmla="*/ 367200 w 764880"/>
              <a:gd name="connsiteY1" fmla="*/ 77 h 180079"/>
              <a:gd name="connsiteX2" fmla="*/ 764880 w 764880"/>
              <a:gd name="connsiteY2" fmla="*/ 164839 h 180079"/>
              <a:gd name="connsiteX0" fmla="*/ 0 w 764880"/>
              <a:gd name="connsiteY0" fmla="*/ 180079 h 180079"/>
              <a:gd name="connsiteX1" fmla="*/ 367200 w 764880"/>
              <a:gd name="connsiteY1" fmla="*/ 77 h 180079"/>
              <a:gd name="connsiteX2" fmla="*/ 764880 w 764880"/>
              <a:gd name="connsiteY2" fmla="*/ 164839 h 180079"/>
              <a:gd name="connsiteX0" fmla="*/ 0 w 764880"/>
              <a:gd name="connsiteY0" fmla="*/ 182822 h 182822"/>
              <a:gd name="connsiteX1" fmla="*/ 385231 w 764880"/>
              <a:gd name="connsiteY1" fmla="*/ 73 h 182822"/>
              <a:gd name="connsiteX2" fmla="*/ 764880 w 764880"/>
              <a:gd name="connsiteY2" fmla="*/ 167582 h 182822"/>
              <a:gd name="connsiteX0" fmla="*/ 0 w 768788"/>
              <a:gd name="connsiteY0" fmla="*/ 182759 h 182759"/>
              <a:gd name="connsiteX1" fmla="*/ 385231 w 768788"/>
              <a:gd name="connsiteY1" fmla="*/ 10 h 182759"/>
              <a:gd name="connsiteX2" fmla="*/ 768788 w 768788"/>
              <a:gd name="connsiteY2" fmla="*/ 177049 h 182759"/>
              <a:gd name="connsiteX0" fmla="*/ 0 w 774651"/>
              <a:gd name="connsiteY0" fmla="*/ 182750 h 182750"/>
              <a:gd name="connsiteX1" fmla="*/ 385231 w 774651"/>
              <a:gd name="connsiteY1" fmla="*/ 1 h 182750"/>
              <a:gd name="connsiteX2" fmla="*/ 774651 w 774651"/>
              <a:gd name="connsiteY2" fmla="*/ 181805 h 182750"/>
              <a:gd name="connsiteX0" fmla="*/ 0 w 774651"/>
              <a:gd name="connsiteY0" fmla="*/ 182750 h 182750"/>
              <a:gd name="connsiteX1" fmla="*/ 391095 w 774651"/>
              <a:gd name="connsiteY1" fmla="*/ 1 h 182750"/>
              <a:gd name="connsiteX2" fmla="*/ 774651 w 774651"/>
              <a:gd name="connsiteY2" fmla="*/ 181805 h 18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4651" h="182750">
                <a:moveTo>
                  <a:pt x="0" y="182750"/>
                </a:moveTo>
                <a:cubicBezTo>
                  <a:pt x="85642" y="69604"/>
                  <a:pt x="261987" y="158"/>
                  <a:pt x="391095" y="1"/>
                </a:cubicBezTo>
                <a:cubicBezTo>
                  <a:pt x="520203" y="-156"/>
                  <a:pt x="686756" y="74773"/>
                  <a:pt x="774651" y="181805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75971" y="4509012"/>
            <a:ext cx="717655" cy="360004"/>
          </a:xfrm>
          <a:custGeom>
            <a:avLst/>
            <a:gdLst>
              <a:gd name="connsiteX0" fmla="*/ 0 w 630007"/>
              <a:gd name="connsiteY0" fmla="*/ 0 h 360004"/>
              <a:gd name="connsiteX1" fmla="*/ 630007 w 630007"/>
              <a:gd name="connsiteY1" fmla="*/ 0 h 360004"/>
              <a:gd name="connsiteX2" fmla="*/ 630007 w 630007"/>
              <a:gd name="connsiteY2" fmla="*/ 360004 h 360004"/>
              <a:gd name="connsiteX3" fmla="*/ 0 w 630007"/>
              <a:gd name="connsiteY3" fmla="*/ 360004 h 360004"/>
              <a:gd name="connsiteX4" fmla="*/ 0 w 630007"/>
              <a:gd name="connsiteY4" fmla="*/ 0 h 360004"/>
              <a:gd name="connsiteX0" fmla="*/ 0 w 630007"/>
              <a:gd name="connsiteY0" fmla="*/ 0 h 360004"/>
              <a:gd name="connsiteX1" fmla="*/ 630007 w 630007"/>
              <a:gd name="connsiteY1" fmla="*/ 0 h 360004"/>
              <a:gd name="connsiteX2" fmla="*/ 628365 w 630007"/>
              <a:gd name="connsiteY2" fmla="*/ 177173 h 360004"/>
              <a:gd name="connsiteX3" fmla="*/ 630007 w 630007"/>
              <a:gd name="connsiteY3" fmla="*/ 360004 h 360004"/>
              <a:gd name="connsiteX4" fmla="*/ 0 w 630007"/>
              <a:gd name="connsiteY4" fmla="*/ 360004 h 360004"/>
              <a:gd name="connsiteX5" fmla="*/ 0 w 630007"/>
              <a:gd name="connsiteY5" fmla="*/ 0 h 360004"/>
              <a:gd name="connsiteX0" fmla="*/ 1950 w 631957"/>
              <a:gd name="connsiteY0" fmla="*/ 0 h 360004"/>
              <a:gd name="connsiteX1" fmla="*/ 631957 w 631957"/>
              <a:gd name="connsiteY1" fmla="*/ 0 h 360004"/>
              <a:gd name="connsiteX2" fmla="*/ 630315 w 631957"/>
              <a:gd name="connsiteY2" fmla="*/ 177173 h 360004"/>
              <a:gd name="connsiteX3" fmla="*/ 631957 w 631957"/>
              <a:gd name="connsiteY3" fmla="*/ 360004 h 360004"/>
              <a:gd name="connsiteX4" fmla="*/ 1950 w 631957"/>
              <a:gd name="connsiteY4" fmla="*/ 360004 h 360004"/>
              <a:gd name="connsiteX5" fmla="*/ 0 w 631957"/>
              <a:gd name="connsiteY5" fmla="*/ 174214 h 360004"/>
              <a:gd name="connsiteX6" fmla="*/ 1950 w 631957"/>
              <a:gd name="connsiteY6" fmla="*/ 0 h 360004"/>
              <a:gd name="connsiteX0" fmla="*/ 1950 w 751644"/>
              <a:gd name="connsiteY0" fmla="*/ 0 h 360004"/>
              <a:gd name="connsiteX1" fmla="*/ 631957 w 751644"/>
              <a:gd name="connsiteY1" fmla="*/ 0 h 360004"/>
              <a:gd name="connsiteX2" fmla="*/ 751643 w 751644"/>
              <a:gd name="connsiteY2" fmla="*/ 180133 h 360004"/>
              <a:gd name="connsiteX3" fmla="*/ 631957 w 751644"/>
              <a:gd name="connsiteY3" fmla="*/ 360004 h 360004"/>
              <a:gd name="connsiteX4" fmla="*/ 1950 w 751644"/>
              <a:gd name="connsiteY4" fmla="*/ 360004 h 360004"/>
              <a:gd name="connsiteX5" fmla="*/ 0 w 751644"/>
              <a:gd name="connsiteY5" fmla="*/ 174214 h 360004"/>
              <a:gd name="connsiteX6" fmla="*/ 1950 w 751644"/>
              <a:gd name="connsiteY6" fmla="*/ 0 h 360004"/>
              <a:gd name="connsiteX0" fmla="*/ 96645 w 846339"/>
              <a:gd name="connsiteY0" fmla="*/ 0 h 360004"/>
              <a:gd name="connsiteX1" fmla="*/ 726652 w 846339"/>
              <a:gd name="connsiteY1" fmla="*/ 0 h 360004"/>
              <a:gd name="connsiteX2" fmla="*/ 846338 w 846339"/>
              <a:gd name="connsiteY2" fmla="*/ 180133 h 360004"/>
              <a:gd name="connsiteX3" fmla="*/ 726652 w 846339"/>
              <a:gd name="connsiteY3" fmla="*/ 360004 h 360004"/>
              <a:gd name="connsiteX4" fmla="*/ 96645 w 846339"/>
              <a:gd name="connsiteY4" fmla="*/ 360004 h 360004"/>
              <a:gd name="connsiteX5" fmla="*/ 0 w 846339"/>
              <a:gd name="connsiteY5" fmla="*/ 174214 h 360004"/>
              <a:gd name="connsiteX6" fmla="*/ 96645 w 846339"/>
              <a:gd name="connsiteY6" fmla="*/ 0 h 360004"/>
              <a:gd name="connsiteX0" fmla="*/ 96645 w 846339"/>
              <a:gd name="connsiteY0" fmla="*/ 0 h 360004"/>
              <a:gd name="connsiteX1" fmla="*/ 726652 w 846339"/>
              <a:gd name="connsiteY1" fmla="*/ 0 h 360004"/>
              <a:gd name="connsiteX2" fmla="*/ 846338 w 846339"/>
              <a:gd name="connsiteY2" fmla="*/ 180133 h 360004"/>
              <a:gd name="connsiteX3" fmla="*/ 726652 w 846339"/>
              <a:gd name="connsiteY3" fmla="*/ 360004 h 360004"/>
              <a:gd name="connsiteX4" fmla="*/ 96645 w 846339"/>
              <a:gd name="connsiteY4" fmla="*/ 360004 h 360004"/>
              <a:gd name="connsiteX5" fmla="*/ 0 w 846339"/>
              <a:gd name="connsiteY5" fmla="*/ 174214 h 360004"/>
              <a:gd name="connsiteX6" fmla="*/ 96645 w 846339"/>
              <a:gd name="connsiteY6" fmla="*/ 0 h 360004"/>
              <a:gd name="connsiteX0" fmla="*/ 96645 w 846338"/>
              <a:gd name="connsiteY0" fmla="*/ 0 h 360004"/>
              <a:gd name="connsiteX1" fmla="*/ 726652 w 846338"/>
              <a:gd name="connsiteY1" fmla="*/ 0 h 360004"/>
              <a:gd name="connsiteX2" fmla="*/ 846338 w 846338"/>
              <a:gd name="connsiteY2" fmla="*/ 180133 h 360004"/>
              <a:gd name="connsiteX3" fmla="*/ 726652 w 846338"/>
              <a:gd name="connsiteY3" fmla="*/ 360004 h 360004"/>
              <a:gd name="connsiteX4" fmla="*/ 96645 w 846338"/>
              <a:gd name="connsiteY4" fmla="*/ 360004 h 360004"/>
              <a:gd name="connsiteX5" fmla="*/ 0 w 846338"/>
              <a:gd name="connsiteY5" fmla="*/ 174214 h 360004"/>
              <a:gd name="connsiteX6" fmla="*/ 96645 w 846338"/>
              <a:gd name="connsiteY6" fmla="*/ 0 h 360004"/>
              <a:gd name="connsiteX0" fmla="*/ 132155 w 881848"/>
              <a:gd name="connsiteY0" fmla="*/ 0 h 360004"/>
              <a:gd name="connsiteX1" fmla="*/ 762162 w 881848"/>
              <a:gd name="connsiteY1" fmla="*/ 0 h 360004"/>
              <a:gd name="connsiteX2" fmla="*/ 881848 w 881848"/>
              <a:gd name="connsiteY2" fmla="*/ 180133 h 360004"/>
              <a:gd name="connsiteX3" fmla="*/ 762162 w 881848"/>
              <a:gd name="connsiteY3" fmla="*/ 360004 h 360004"/>
              <a:gd name="connsiteX4" fmla="*/ 132155 w 881848"/>
              <a:gd name="connsiteY4" fmla="*/ 360004 h 360004"/>
              <a:gd name="connsiteX5" fmla="*/ 0 w 881848"/>
              <a:gd name="connsiteY5" fmla="*/ 174214 h 360004"/>
              <a:gd name="connsiteX6" fmla="*/ 132155 w 881848"/>
              <a:gd name="connsiteY6" fmla="*/ 0 h 360004"/>
              <a:gd name="connsiteX0" fmla="*/ 132155 w 881848"/>
              <a:gd name="connsiteY0" fmla="*/ 0 h 360004"/>
              <a:gd name="connsiteX1" fmla="*/ 762162 w 881848"/>
              <a:gd name="connsiteY1" fmla="*/ 0 h 360004"/>
              <a:gd name="connsiteX2" fmla="*/ 881848 w 881848"/>
              <a:gd name="connsiteY2" fmla="*/ 180133 h 360004"/>
              <a:gd name="connsiteX3" fmla="*/ 762162 w 881848"/>
              <a:gd name="connsiteY3" fmla="*/ 360004 h 360004"/>
              <a:gd name="connsiteX4" fmla="*/ 132155 w 881848"/>
              <a:gd name="connsiteY4" fmla="*/ 360004 h 360004"/>
              <a:gd name="connsiteX5" fmla="*/ 0 w 881848"/>
              <a:gd name="connsiteY5" fmla="*/ 174214 h 360004"/>
              <a:gd name="connsiteX6" fmla="*/ 132155 w 881848"/>
              <a:gd name="connsiteY6" fmla="*/ 0 h 360004"/>
              <a:gd name="connsiteX0" fmla="*/ 132155 w 881848"/>
              <a:gd name="connsiteY0" fmla="*/ 0 h 360004"/>
              <a:gd name="connsiteX1" fmla="*/ 762162 w 881848"/>
              <a:gd name="connsiteY1" fmla="*/ 0 h 360004"/>
              <a:gd name="connsiteX2" fmla="*/ 881848 w 881848"/>
              <a:gd name="connsiteY2" fmla="*/ 180133 h 360004"/>
              <a:gd name="connsiteX3" fmla="*/ 762162 w 881848"/>
              <a:gd name="connsiteY3" fmla="*/ 360004 h 360004"/>
              <a:gd name="connsiteX4" fmla="*/ 132155 w 881848"/>
              <a:gd name="connsiteY4" fmla="*/ 360004 h 360004"/>
              <a:gd name="connsiteX5" fmla="*/ 0 w 881848"/>
              <a:gd name="connsiteY5" fmla="*/ 174214 h 360004"/>
              <a:gd name="connsiteX6" fmla="*/ 132155 w 881848"/>
              <a:gd name="connsiteY6" fmla="*/ 0 h 360004"/>
              <a:gd name="connsiteX0" fmla="*/ 132155 w 881848"/>
              <a:gd name="connsiteY0" fmla="*/ 0 h 360004"/>
              <a:gd name="connsiteX1" fmla="*/ 762162 w 881848"/>
              <a:gd name="connsiteY1" fmla="*/ 0 h 360004"/>
              <a:gd name="connsiteX2" fmla="*/ 881848 w 881848"/>
              <a:gd name="connsiteY2" fmla="*/ 180133 h 360004"/>
              <a:gd name="connsiteX3" fmla="*/ 762162 w 881848"/>
              <a:gd name="connsiteY3" fmla="*/ 360004 h 360004"/>
              <a:gd name="connsiteX4" fmla="*/ 132155 w 881848"/>
              <a:gd name="connsiteY4" fmla="*/ 360004 h 360004"/>
              <a:gd name="connsiteX5" fmla="*/ 0 w 881848"/>
              <a:gd name="connsiteY5" fmla="*/ 174214 h 360004"/>
              <a:gd name="connsiteX6" fmla="*/ 132155 w 881848"/>
              <a:gd name="connsiteY6" fmla="*/ 0 h 360004"/>
              <a:gd name="connsiteX0" fmla="*/ 132155 w 881848"/>
              <a:gd name="connsiteY0" fmla="*/ 0 h 360004"/>
              <a:gd name="connsiteX1" fmla="*/ 762162 w 881848"/>
              <a:gd name="connsiteY1" fmla="*/ 0 h 360004"/>
              <a:gd name="connsiteX2" fmla="*/ 881848 w 881848"/>
              <a:gd name="connsiteY2" fmla="*/ 180133 h 360004"/>
              <a:gd name="connsiteX3" fmla="*/ 762162 w 881848"/>
              <a:gd name="connsiteY3" fmla="*/ 360004 h 360004"/>
              <a:gd name="connsiteX4" fmla="*/ 132155 w 881848"/>
              <a:gd name="connsiteY4" fmla="*/ 360004 h 360004"/>
              <a:gd name="connsiteX5" fmla="*/ 0 w 881848"/>
              <a:gd name="connsiteY5" fmla="*/ 174214 h 360004"/>
              <a:gd name="connsiteX6" fmla="*/ 132155 w 881848"/>
              <a:gd name="connsiteY6" fmla="*/ 0 h 360004"/>
              <a:gd name="connsiteX0" fmla="*/ 132241 w 881934"/>
              <a:gd name="connsiteY0" fmla="*/ 0 h 360004"/>
              <a:gd name="connsiteX1" fmla="*/ 762248 w 881934"/>
              <a:gd name="connsiteY1" fmla="*/ 0 h 360004"/>
              <a:gd name="connsiteX2" fmla="*/ 881934 w 881934"/>
              <a:gd name="connsiteY2" fmla="*/ 180133 h 360004"/>
              <a:gd name="connsiteX3" fmla="*/ 762248 w 881934"/>
              <a:gd name="connsiteY3" fmla="*/ 360004 h 360004"/>
              <a:gd name="connsiteX4" fmla="*/ 132241 w 881934"/>
              <a:gd name="connsiteY4" fmla="*/ 360004 h 360004"/>
              <a:gd name="connsiteX5" fmla="*/ 86 w 881934"/>
              <a:gd name="connsiteY5" fmla="*/ 174214 h 360004"/>
              <a:gd name="connsiteX6" fmla="*/ 132241 w 881934"/>
              <a:gd name="connsiteY6" fmla="*/ 0 h 360004"/>
              <a:gd name="connsiteX0" fmla="*/ 132241 w 881934"/>
              <a:gd name="connsiteY0" fmla="*/ 0 h 360004"/>
              <a:gd name="connsiteX1" fmla="*/ 762248 w 881934"/>
              <a:gd name="connsiteY1" fmla="*/ 0 h 360004"/>
              <a:gd name="connsiteX2" fmla="*/ 881934 w 881934"/>
              <a:gd name="connsiteY2" fmla="*/ 180133 h 360004"/>
              <a:gd name="connsiteX3" fmla="*/ 762248 w 881934"/>
              <a:gd name="connsiteY3" fmla="*/ 360004 h 360004"/>
              <a:gd name="connsiteX4" fmla="*/ 132241 w 881934"/>
              <a:gd name="connsiteY4" fmla="*/ 360004 h 360004"/>
              <a:gd name="connsiteX5" fmla="*/ 86 w 881934"/>
              <a:gd name="connsiteY5" fmla="*/ 174214 h 360004"/>
              <a:gd name="connsiteX6" fmla="*/ 132241 w 881934"/>
              <a:gd name="connsiteY6" fmla="*/ 0 h 360004"/>
              <a:gd name="connsiteX0" fmla="*/ 132241 w 881934"/>
              <a:gd name="connsiteY0" fmla="*/ 0 h 360004"/>
              <a:gd name="connsiteX1" fmla="*/ 762248 w 881934"/>
              <a:gd name="connsiteY1" fmla="*/ 0 h 360004"/>
              <a:gd name="connsiteX2" fmla="*/ 881934 w 881934"/>
              <a:gd name="connsiteY2" fmla="*/ 180133 h 360004"/>
              <a:gd name="connsiteX3" fmla="*/ 762248 w 881934"/>
              <a:gd name="connsiteY3" fmla="*/ 360004 h 360004"/>
              <a:gd name="connsiteX4" fmla="*/ 132241 w 881934"/>
              <a:gd name="connsiteY4" fmla="*/ 360004 h 360004"/>
              <a:gd name="connsiteX5" fmla="*/ 86 w 881934"/>
              <a:gd name="connsiteY5" fmla="*/ 174214 h 360004"/>
              <a:gd name="connsiteX6" fmla="*/ 132241 w 881934"/>
              <a:gd name="connsiteY6" fmla="*/ 0 h 360004"/>
              <a:gd name="connsiteX0" fmla="*/ 132293 w 881986"/>
              <a:gd name="connsiteY0" fmla="*/ 0 h 360004"/>
              <a:gd name="connsiteX1" fmla="*/ 762300 w 881986"/>
              <a:gd name="connsiteY1" fmla="*/ 0 h 360004"/>
              <a:gd name="connsiteX2" fmla="*/ 881986 w 881986"/>
              <a:gd name="connsiteY2" fmla="*/ 180133 h 360004"/>
              <a:gd name="connsiteX3" fmla="*/ 762300 w 881986"/>
              <a:gd name="connsiteY3" fmla="*/ 360004 h 360004"/>
              <a:gd name="connsiteX4" fmla="*/ 132293 w 881986"/>
              <a:gd name="connsiteY4" fmla="*/ 360004 h 360004"/>
              <a:gd name="connsiteX5" fmla="*/ 138 w 881986"/>
              <a:gd name="connsiteY5" fmla="*/ 174214 h 360004"/>
              <a:gd name="connsiteX6" fmla="*/ 132293 w 881986"/>
              <a:gd name="connsiteY6" fmla="*/ 0 h 360004"/>
              <a:gd name="connsiteX0" fmla="*/ 167751 w 917444"/>
              <a:gd name="connsiteY0" fmla="*/ 0 h 360004"/>
              <a:gd name="connsiteX1" fmla="*/ 797758 w 917444"/>
              <a:gd name="connsiteY1" fmla="*/ 0 h 360004"/>
              <a:gd name="connsiteX2" fmla="*/ 917444 w 917444"/>
              <a:gd name="connsiteY2" fmla="*/ 180133 h 360004"/>
              <a:gd name="connsiteX3" fmla="*/ 797758 w 917444"/>
              <a:gd name="connsiteY3" fmla="*/ 360004 h 360004"/>
              <a:gd name="connsiteX4" fmla="*/ 167751 w 917444"/>
              <a:gd name="connsiteY4" fmla="*/ 360004 h 360004"/>
              <a:gd name="connsiteX5" fmla="*/ 86 w 917444"/>
              <a:gd name="connsiteY5" fmla="*/ 174214 h 360004"/>
              <a:gd name="connsiteX6" fmla="*/ 167751 w 917444"/>
              <a:gd name="connsiteY6" fmla="*/ 0 h 360004"/>
              <a:gd name="connsiteX0" fmla="*/ 167751 w 958873"/>
              <a:gd name="connsiteY0" fmla="*/ 0 h 360004"/>
              <a:gd name="connsiteX1" fmla="*/ 797758 w 958873"/>
              <a:gd name="connsiteY1" fmla="*/ 0 h 360004"/>
              <a:gd name="connsiteX2" fmla="*/ 958873 w 958873"/>
              <a:gd name="connsiteY2" fmla="*/ 177173 h 360004"/>
              <a:gd name="connsiteX3" fmla="*/ 797758 w 958873"/>
              <a:gd name="connsiteY3" fmla="*/ 360004 h 360004"/>
              <a:gd name="connsiteX4" fmla="*/ 167751 w 958873"/>
              <a:gd name="connsiteY4" fmla="*/ 360004 h 360004"/>
              <a:gd name="connsiteX5" fmla="*/ 86 w 958873"/>
              <a:gd name="connsiteY5" fmla="*/ 174214 h 360004"/>
              <a:gd name="connsiteX6" fmla="*/ 167751 w 958873"/>
              <a:gd name="connsiteY6" fmla="*/ 0 h 360004"/>
              <a:gd name="connsiteX0" fmla="*/ 167751 w 958873"/>
              <a:gd name="connsiteY0" fmla="*/ 0 h 360004"/>
              <a:gd name="connsiteX1" fmla="*/ 797758 w 958873"/>
              <a:gd name="connsiteY1" fmla="*/ 0 h 360004"/>
              <a:gd name="connsiteX2" fmla="*/ 958873 w 958873"/>
              <a:gd name="connsiteY2" fmla="*/ 177173 h 360004"/>
              <a:gd name="connsiteX3" fmla="*/ 797758 w 958873"/>
              <a:gd name="connsiteY3" fmla="*/ 360004 h 360004"/>
              <a:gd name="connsiteX4" fmla="*/ 167751 w 958873"/>
              <a:gd name="connsiteY4" fmla="*/ 360004 h 360004"/>
              <a:gd name="connsiteX5" fmla="*/ 86 w 958873"/>
              <a:gd name="connsiteY5" fmla="*/ 174214 h 360004"/>
              <a:gd name="connsiteX6" fmla="*/ 167751 w 958873"/>
              <a:gd name="connsiteY6" fmla="*/ 0 h 360004"/>
              <a:gd name="connsiteX0" fmla="*/ 167751 w 958873"/>
              <a:gd name="connsiteY0" fmla="*/ 0 h 360004"/>
              <a:gd name="connsiteX1" fmla="*/ 797758 w 958873"/>
              <a:gd name="connsiteY1" fmla="*/ 0 h 360004"/>
              <a:gd name="connsiteX2" fmla="*/ 958873 w 958873"/>
              <a:gd name="connsiteY2" fmla="*/ 177173 h 360004"/>
              <a:gd name="connsiteX3" fmla="*/ 797758 w 958873"/>
              <a:gd name="connsiteY3" fmla="*/ 360004 h 360004"/>
              <a:gd name="connsiteX4" fmla="*/ 167751 w 958873"/>
              <a:gd name="connsiteY4" fmla="*/ 360004 h 360004"/>
              <a:gd name="connsiteX5" fmla="*/ 86 w 958873"/>
              <a:gd name="connsiteY5" fmla="*/ 174214 h 360004"/>
              <a:gd name="connsiteX6" fmla="*/ 167751 w 958873"/>
              <a:gd name="connsiteY6" fmla="*/ 0 h 360004"/>
              <a:gd name="connsiteX0" fmla="*/ 167751 w 958873"/>
              <a:gd name="connsiteY0" fmla="*/ 0 h 360004"/>
              <a:gd name="connsiteX1" fmla="*/ 797758 w 958873"/>
              <a:gd name="connsiteY1" fmla="*/ 0 h 360004"/>
              <a:gd name="connsiteX2" fmla="*/ 958873 w 958873"/>
              <a:gd name="connsiteY2" fmla="*/ 177173 h 360004"/>
              <a:gd name="connsiteX3" fmla="*/ 797758 w 958873"/>
              <a:gd name="connsiteY3" fmla="*/ 360004 h 360004"/>
              <a:gd name="connsiteX4" fmla="*/ 167751 w 958873"/>
              <a:gd name="connsiteY4" fmla="*/ 360004 h 360004"/>
              <a:gd name="connsiteX5" fmla="*/ 86 w 958873"/>
              <a:gd name="connsiteY5" fmla="*/ 174214 h 360004"/>
              <a:gd name="connsiteX6" fmla="*/ 167751 w 958873"/>
              <a:gd name="connsiteY6" fmla="*/ 0 h 360004"/>
              <a:gd name="connsiteX0" fmla="*/ 167751 w 976629"/>
              <a:gd name="connsiteY0" fmla="*/ 0 h 360004"/>
              <a:gd name="connsiteX1" fmla="*/ 797758 w 976629"/>
              <a:gd name="connsiteY1" fmla="*/ 0 h 360004"/>
              <a:gd name="connsiteX2" fmla="*/ 976629 w 976629"/>
              <a:gd name="connsiteY2" fmla="*/ 177173 h 360004"/>
              <a:gd name="connsiteX3" fmla="*/ 797758 w 976629"/>
              <a:gd name="connsiteY3" fmla="*/ 360004 h 360004"/>
              <a:gd name="connsiteX4" fmla="*/ 167751 w 976629"/>
              <a:gd name="connsiteY4" fmla="*/ 360004 h 360004"/>
              <a:gd name="connsiteX5" fmla="*/ 86 w 976629"/>
              <a:gd name="connsiteY5" fmla="*/ 174214 h 360004"/>
              <a:gd name="connsiteX6" fmla="*/ 167751 w 976629"/>
              <a:gd name="connsiteY6" fmla="*/ 0 h 360004"/>
              <a:gd name="connsiteX0" fmla="*/ 167751 w 976629"/>
              <a:gd name="connsiteY0" fmla="*/ 0 h 360004"/>
              <a:gd name="connsiteX1" fmla="*/ 797758 w 976629"/>
              <a:gd name="connsiteY1" fmla="*/ 0 h 360004"/>
              <a:gd name="connsiteX2" fmla="*/ 976629 w 976629"/>
              <a:gd name="connsiteY2" fmla="*/ 177173 h 360004"/>
              <a:gd name="connsiteX3" fmla="*/ 797758 w 976629"/>
              <a:gd name="connsiteY3" fmla="*/ 360004 h 360004"/>
              <a:gd name="connsiteX4" fmla="*/ 167751 w 976629"/>
              <a:gd name="connsiteY4" fmla="*/ 360004 h 360004"/>
              <a:gd name="connsiteX5" fmla="*/ 86 w 976629"/>
              <a:gd name="connsiteY5" fmla="*/ 174214 h 360004"/>
              <a:gd name="connsiteX6" fmla="*/ 167751 w 976629"/>
              <a:gd name="connsiteY6" fmla="*/ 0 h 360004"/>
              <a:gd name="connsiteX0" fmla="*/ 167751 w 976629"/>
              <a:gd name="connsiteY0" fmla="*/ 0 h 360004"/>
              <a:gd name="connsiteX1" fmla="*/ 797758 w 976629"/>
              <a:gd name="connsiteY1" fmla="*/ 0 h 360004"/>
              <a:gd name="connsiteX2" fmla="*/ 976629 w 976629"/>
              <a:gd name="connsiteY2" fmla="*/ 177173 h 360004"/>
              <a:gd name="connsiteX3" fmla="*/ 797758 w 976629"/>
              <a:gd name="connsiteY3" fmla="*/ 360004 h 360004"/>
              <a:gd name="connsiteX4" fmla="*/ 167751 w 976629"/>
              <a:gd name="connsiteY4" fmla="*/ 360004 h 360004"/>
              <a:gd name="connsiteX5" fmla="*/ 86 w 976629"/>
              <a:gd name="connsiteY5" fmla="*/ 174214 h 360004"/>
              <a:gd name="connsiteX6" fmla="*/ 167751 w 976629"/>
              <a:gd name="connsiteY6" fmla="*/ 0 h 360004"/>
              <a:gd name="connsiteX0" fmla="*/ 230789 w 1039667"/>
              <a:gd name="connsiteY0" fmla="*/ 0 h 360004"/>
              <a:gd name="connsiteX1" fmla="*/ 860796 w 1039667"/>
              <a:gd name="connsiteY1" fmla="*/ 0 h 360004"/>
              <a:gd name="connsiteX2" fmla="*/ 1039667 w 1039667"/>
              <a:gd name="connsiteY2" fmla="*/ 177173 h 360004"/>
              <a:gd name="connsiteX3" fmla="*/ 860796 w 1039667"/>
              <a:gd name="connsiteY3" fmla="*/ 360004 h 360004"/>
              <a:gd name="connsiteX4" fmla="*/ 230789 w 1039667"/>
              <a:gd name="connsiteY4" fmla="*/ 360004 h 360004"/>
              <a:gd name="connsiteX5" fmla="*/ 51 w 1039667"/>
              <a:gd name="connsiteY5" fmla="*/ 171833 h 360004"/>
              <a:gd name="connsiteX6" fmla="*/ 230789 w 1039667"/>
              <a:gd name="connsiteY6" fmla="*/ 0 h 360004"/>
              <a:gd name="connsiteX0" fmla="*/ 230789 w 1106059"/>
              <a:gd name="connsiteY0" fmla="*/ 0 h 360004"/>
              <a:gd name="connsiteX1" fmla="*/ 860796 w 1106059"/>
              <a:gd name="connsiteY1" fmla="*/ 0 h 360004"/>
              <a:gd name="connsiteX2" fmla="*/ 1106059 w 1106059"/>
              <a:gd name="connsiteY2" fmla="*/ 179554 h 360004"/>
              <a:gd name="connsiteX3" fmla="*/ 860796 w 1106059"/>
              <a:gd name="connsiteY3" fmla="*/ 360004 h 360004"/>
              <a:gd name="connsiteX4" fmla="*/ 230789 w 1106059"/>
              <a:gd name="connsiteY4" fmla="*/ 360004 h 360004"/>
              <a:gd name="connsiteX5" fmla="*/ 51 w 1106059"/>
              <a:gd name="connsiteY5" fmla="*/ 171833 h 360004"/>
              <a:gd name="connsiteX6" fmla="*/ 230789 w 1106059"/>
              <a:gd name="connsiteY6" fmla="*/ 0 h 360004"/>
              <a:gd name="connsiteX0" fmla="*/ 230800 w 1106070"/>
              <a:gd name="connsiteY0" fmla="*/ 0 h 360004"/>
              <a:gd name="connsiteX1" fmla="*/ 860807 w 1106070"/>
              <a:gd name="connsiteY1" fmla="*/ 0 h 360004"/>
              <a:gd name="connsiteX2" fmla="*/ 1106070 w 1106070"/>
              <a:gd name="connsiteY2" fmla="*/ 179554 h 360004"/>
              <a:gd name="connsiteX3" fmla="*/ 860807 w 1106070"/>
              <a:gd name="connsiteY3" fmla="*/ 360004 h 360004"/>
              <a:gd name="connsiteX4" fmla="*/ 230800 w 1106070"/>
              <a:gd name="connsiteY4" fmla="*/ 360004 h 360004"/>
              <a:gd name="connsiteX5" fmla="*/ 62 w 1106070"/>
              <a:gd name="connsiteY5" fmla="*/ 171833 h 360004"/>
              <a:gd name="connsiteX6" fmla="*/ 230800 w 1106070"/>
              <a:gd name="connsiteY6" fmla="*/ 0 h 360004"/>
              <a:gd name="connsiteX0" fmla="*/ 230800 w 1106070"/>
              <a:gd name="connsiteY0" fmla="*/ 0 h 360004"/>
              <a:gd name="connsiteX1" fmla="*/ 860807 w 1106070"/>
              <a:gd name="connsiteY1" fmla="*/ 0 h 360004"/>
              <a:gd name="connsiteX2" fmla="*/ 1106070 w 1106070"/>
              <a:gd name="connsiteY2" fmla="*/ 179554 h 360004"/>
              <a:gd name="connsiteX3" fmla="*/ 860807 w 1106070"/>
              <a:gd name="connsiteY3" fmla="*/ 360004 h 360004"/>
              <a:gd name="connsiteX4" fmla="*/ 230800 w 1106070"/>
              <a:gd name="connsiteY4" fmla="*/ 360004 h 360004"/>
              <a:gd name="connsiteX5" fmla="*/ 62 w 1106070"/>
              <a:gd name="connsiteY5" fmla="*/ 171833 h 360004"/>
              <a:gd name="connsiteX6" fmla="*/ 230800 w 1106070"/>
              <a:gd name="connsiteY6" fmla="*/ 0 h 360004"/>
              <a:gd name="connsiteX0" fmla="*/ 230813 w 1106083"/>
              <a:gd name="connsiteY0" fmla="*/ 0 h 360004"/>
              <a:gd name="connsiteX1" fmla="*/ 860820 w 1106083"/>
              <a:gd name="connsiteY1" fmla="*/ 0 h 360004"/>
              <a:gd name="connsiteX2" fmla="*/ 1106083 w 1106083"/>
              <a:gd name="connsiteY2" fmla="*/ 179554 h 360004"/>
              <a:gd name="connsiteX3" fmla="*/ 860820 w 1106083"/>
              <a:gd name="connsiteY3" fmla="*/ 360004 h 360004"/>
              <a:gd name="connsiteX4" fmla="*/ 230813 w 1106083"/>
              <a:gd name="connsiteY4" fmla="*/ 360004 h 360004"/>
              <a:gd name="connsiteX5" fmla="*/ 75 w 1106083"/>
              <a:gd name="connsiteY5" fmla="*/ 171833 h 360004"/>
              <a:gd name="connsiteX6" fmla="*/ 230813 w 1106083"/>
              <a:gd name="connsiteY6" fmla="*/ 0 h 360004"/>
              <a:gd name="connsiteX0" fmla="*/ 250717 w 1125987"/>
              <a:gd name="connsiteY0" fmla="*/ 0 h 360004"/>
              <a:gd name="connsiteX1" fmla="*/ 880724 w 1125987"/>
              <a:gd name="connsiteY1" fmla="*/ 0 h 360004"/>
              <a:gd name="connsiteX2" fmla="*/ 1125987 w 1125987"/>
              <a:gd name="connsiteY2" fmla="*/ 179554 h 360004"/>
              <a:gd name="connsiteX3" fmla="*/ 880724 w 1125987"/>
              <a:gd name="connsiteY3" fmla="*/ 360004 h 360004"/>
              <a:gd name="connsiteX4" fmla="*/ 250717 w 1125987"/>
              <a:gd name="connsiteY4" fmla="*/ 360004 h 360004"/>
              <a:gd name="connsiteX5" fmla="*/ 62 w 1125987"/>
              <a:gd name="connsiteY5" fmla="*/ 171833 h 360004"/>
              <a:gd name="connsiteX6" fmla="*/ 250717 w 1125987"/>
              <a:gd name="connsiteY6" fmla="*/ 0 h 360004"/>
              <a:gd name="connsiteX0" fmla="*/ 250718 w 1125988"/>
              <a:gd name="connsiteY0" fmla="*/ 0 h 360004"/>
              <a:gd name="connsiteX1" fmla="*/ 880725 w 1125988"/>
              <a:gd name="connsiteY1" fmla="*/ 0 h 360004"/>
              <a:gd name="connsiteX2" fmla="*/ 1125988 w 1125988"/>
              <a:gd name="connsiteY2" fmla="*/ 179554 h 360004"/>
              <a:gd name="connsiteX3" fmla="*/ 880725 w 1125988"/>
              <a:gd name="connsiteY3" fmla="*/ 360004 h 360004"/>
              <a:gd name="connsiteX4" fmla="*/ 250718 w 1125988"/>
              <a:gd name="connsiteY4" fmla="*/ 360004 h 360004"/>
              <a:gd name="connsiteX5" fmla="*/ 63 w 1125988"/>
              <a:gd name="connsiteY5" fmla="*/ 171833 h 360004"/>
              <a:gd name="connsiteX6" fmla="*/ 250718 w 1125988"/>
              <a:gd name="connsiteY6" fmla="*/ 0 h 360004"/>
              <a:gd name="connsiteX0" fmla="*/ 250705 w 1125975"/>
              <a:gd name="connsiteY0" fmla="*/ 0 h 360004"/>
              <a:gd name="connsiteX1" fmla="*/ 880712 w 1125975"/>
              <a:gd name="connsiteY1" fmla="*/ 0 h 360004"/>
              <a:gd name="connsiteX2" fmla="*/ 1125975 w 1125975"/>
              <a:gd name="connsiteY2" fmla="*/ 179554 h 360004"/>
              <a:gd name="connsiteX3" fmla="*/ 880712 w 1125975"/>
              <a:gd name="connsiteY3" fmla="*/ 360004 h 360004"/>
              <a:gd name="connsiteX4" fmla="*/ 250705 w 1125975"/>
              <a:gd name="connsiteY4" fmla="*/ 360004 h 360004"/>
              <a:gd name="connsiteX5" fmla="*/ 50 w 1125975"/>
              <a:gd name="connsiteY5" fmla="*/ 171833 h 360004"/>
              <a:gd name="connsiteX6" fmla="*/ 250705 w 1125975"/>
              <a:gd name="connsiteY6" fmla="*/ 0 h 360004"/>
              <a:gd name="connsiteX0" fmla="*/ 250655 w 1125925"/>
              <a:gd name="connsiteY0" fmla="*/ 0 h 360004"/>
              <a:gd name="connsiteX1" fmla="*/ 880662 w 1125925"/>
              <a:gd name="connsiteY1" fmla="*/ 0 h 360004"/>
              <a:gd name="connsiteX2" fmla="*/ 1125925 w 1125925"/>
              <a:gd name="connsiteY2" fmla="*/ 179554 h 360004"/>
              <a:gd name="connsiteX3" fmla="*/ 880662 w 1125925"/>
              <a:gd name="connsiteY3" fmla="*/ 360004 h 360004"/>
              <a:gd name="connsiteX4" fmla="*/ 250655 w 1125925"/>
              <a:gd name="connsiteY4" fmla="*/ 360004 h 360004"/>
              <a:gd name="connsiteX5" fmla="*/ 0 w 1125925"/>
              <a:gd name="connsiteY5" fmla="*/ 171833 h 360004"/>
              <a:gd name="connsiteX6" fmla="*/ 250655 w 1125925"/>
              <a:gd name="connsiteY6" fmla="*/ 0 h 360004"/>
              <a:gd name="connsiteX0" fmla="*/ 250655 w 1125925"/>
              <a:gd name="connsiteY0" fmla="*/ 0 h 360004"/>
              <a:gd name="connsiteX1" fmla="*/ 880662 w 1125925"/>
              <a:gd name="connsiteY1" fmla="*/ 0 h 360004"/>
              <a:gd name="connsiteX2" fmla="*/ 1125925 w 1125925"/>
              <a:gd name="connsiteY2" fmla="*/ 179554 h 360004"/>
              <a:gd name="connsiteX3" fmla="*/ 880662 w 1125925"/>
              <a:gd name="connsiteY3" fmla="*/ 360004 h 360004"/>
              <a:gd name="connsiteX4" fmla="*/ 250655 w 1125925"/>
              <a:gd name="connsiteY4" fmla="*/ 360004 h 360004"/>
              <a:gd name="connsiteX5" fmla="*/ 0 w 1125925"/>
              <a:gd name="connsiteY5" fmla="*/ 171833 h 360004"/>
              <a:gd name="connsiteX6" fmla="*/ 250655 w 1125925"/>
              <a:gd name="connsiteY6" fmla="*/ 0 h 36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5925" h="360004">
                <a:moveTo>
                  <a:pt x="250655" y="0"/>
                </a:moveTo>
                <a:lnTo>
                  <a:pt x="880662" y="0"/>
                </a:lnTo>
                <a:cubicBezTo>
                  <a:pt x="973823" y="859"/>
                  <a:pt x="1121541" y="63285"/>
                  <a:pt x="1125925" y="179554"/>
                </a:cubicBezTo>
                <a:cubicBezTo>
                  <a:pt x="1121540" y="286858"/>
                  <a:pt x="976782" y="356272"/>
                  <a:pt x="880662" y="360004"/>
                </a:cubicBezTo>
                <a:lnTo>
                  <a:pt x="250655" y="360004"/>
                </a:lnTo>
                <a:cubicBezTo>
                  <a:pt x="152616" y="354878"/>
                  <a:pt x="2264" y="299582"/>
                  <a:pt x="0" y="171833"/>
                </a:cubicBezTo>
                <a:cubicBezTo>
                  <a:pt x="3343" y="47365"/>
                  <a:pt x="154493" y="2424"/>
                  <a:pt x="250655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8076022" y="4509012"/>
            <a:ext cx="360004" cy="36000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9966043" y="4419011"/>
            <a:ext cx="900010" cy="540006"/>
            <a:chOff x="10056044" y="4630519"/>
            <a:chExt cx="699042" cy="479810"/>
          </a:xfrm>
          <a:noFill/>
        </p:grpSpPr>
        <p:cxnSp>
          <p:nvCxnSpPr>
            <p:cNvPr id="94" name="Straight Connector 93"/>
            <p:cNvCxnSpPr/>
            <p:nvPr/>
          </p:nvCxnSpPr>
          <p:spPr>
            <a:xfrm flipV="1">
              <a:off x="10056044" y="4630519"/>
              <a:ext cx="699042" cy="47981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H="1" flipV="1">
              <a:off x="10066298" y="4630519"/>
              <a:ext cx="688788" cy="479809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3755411" y="5499023"/>
            <a:ext cx="360004" cy="540006"/>
            <a:chOff x="1549910" y="5499023"/>
            <a:chExt cx="360004" cy="639342"/>
          </a:xfrm>
          <a:noFill/>
        </p:grpSpPr>
        <p:sp>
          <p:nvSpPr>
            <p:cNvPr id="98" name="Rectangle 80"/>
            <p:cNvSpPr/>
            <p:nvPr/>
          </p:nvSpPr>
          <p:spPr>
            <a:xfrm rot="5400000">
              <a:off x="1410241" y="5638692"/>
              <a:ext cx="639342" cy="360004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880662"/>
                <a:gd name="connsiteY0" fmla="*/ 0 h 360004"/>
                <a:gd name="connsiteX1" fmla="*/ 880662 w 880662"/>
                <a:gd name="connsiteY1" fmla="*/ 0 h 360004"/>
                <a:gd name="connsiteX2" fmla="*/ 880662 w 880662"/>
                <a:gd name="connsiteY2" fmla="*/ 360004 h 360004"/>
                <a:gd name="connsiteX3" fmla="*/ 250655 w 880662"/>
                <a:gd name="connsiteY3" fmla="*/ 360004 h 360004"/>
                <a:gd name="connsiteX4" fmla="*/ 0 w 880662"/>
                <a:gd name="connsiteY4" fmla="*/ 171833 h 360004"/>
                <a:gd name="connsiteX5" fmla="*/ 250655 w 880662"/>
                <a:gd name="connsiteY5" fmla="*/ 0 h 360004"/>
                <a:gd name="connsiteX0" fmla="*/ 880662 w 1008135"/>
                <a:gd name="connsiteY0" fmla="*/ 360004 h 360004"/>
                <a:gd name="connsiteX1" fmla="*/ 250655 w 1008135"/>
                <a:gd name="connsiteY1" fmla="*/ 360004 h 360004"/>
                <a:gd name="connsiteX2" fmla="*/ 0 w 1008135"/>
                <a:gd name="connsiteY2" fmla="*/ 171833 h 360004"/>
                <a:gd name="connsiteX3" fmla="*/ 250655 w 1008135"/>
                <a:gd name="connsiteY3" fmla="*/ 0 h 360004"/>
                <a:gd name="connsiteX4" fmla="*/ 1008135 w 1008135"/>
                <a:gd name="connsiteY4" fmla="*/ 91440 h 360004"/>
                <a:gd name="connsiteX0" fmla="*/ 880662 w 901907"/>
                <a:gd name="connsiteY0" fmla="*/ 360004 h 360004"/>
                <a:gd name="connsiteX1" fmla="*/ 250655 w 901907"/>
                <a:gd name="connsiteY1" fmla="*/ 360004 h 360004"/>
                <a:gd name="connsiteX2" fmla="*/ 0 w 901907"/>
                <a:gd name="connsiteY2" fmla="*/ 171833 h 360004"/>
                <a:gd name="connsiteX3" fmla="*/ 250655 w 901907"/>
                <a:gd name="connsiteY3" fmla="*/ 0 h 360004"/>
                <a:gd name="connsiteX4" fmla="*/ 901907 w 901907"/>
                <a:gd name="connsiteY4" fmla="*/ 7620 h 360004"/>
                <a:gd name="connsiteX0" fmla="*/ 880662 w 880661"/>
                <a:gd name="connsiteY0" fmla="*/ 497164 h 497164"/>
                <a:gd name="connsiteX1" fmla="*/ 250655 w 880661"/>
                <a:gd name="connsiteY1" fmla="*/ 497164 h 497164"/>
                <a:gd name="connsiteX2" fmla="*/ 0 w 880661"/>
                <a:gd name="connsiteY2" fmla="*/ 308993 h 497164"/>
                <a:gd name="connsiteX3" fmla="*/ 250655 w 880661"/>
                <a:gd name="connsiteY3" fmla="*/ 137160 h 497164"/>
                <a:gd name="connsiteX4" fmla="*/ 657583 w 880661"/>
                <a:gd name="connsiteY4" fmla="*/ 0 h 497164"/>
                <a:gd name="connsiteX0" fmla="*/ 880662 w 891284"/>
                <a:gd name="connsiteY0" fmla="*/ 360004 h 360004"/>
                <a:gd name="connsiteX1" fmla="*/ 250655 w 891284"/>
                <a:gd name="connsiteY1" fmla="*/ 360004 h 360004"/>
                <a:gd name="connsiteX2" fmla="*/ 0 w 891284"/>
                <a:gd name="connsiteY2" fmla="*/ 171833 h 360004"/>
                <a:gd name="connsiteX3" fmla="*/ 250655 w 891284"/>
                <a:gd name="connsiteY3" fmla="*/ 0 h 360004"/>
                <a:gd name="connsiteX4" fmla="*/ 891284 w 891284"/>
                <a:gd name="connsiteY4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284" h="360004">
                  <a:moveTo>
                    <a:pt x="880662" y="360004"/>
                  </a:move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lnTo>
                    <a:pt x="891284" y="0"/>
                  </a:lnTo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0" name="Straight Connector 99"/>
            <p:cNvCxnSpPr/>
            <p:nvPr/>
          </p:nvCxnSpPr>
          <p:spPr>
            <a:xfrm flipV="1">
              <a:off x="1729912" y="5665433"/>
              <a:ext cx="0" cy="45934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 Box 60"/>
          <p:cNvSpPr txBox="1">
            <a:spLocks noChangeArrowheads="1"/>
          </p:cNvSpPr>
          <p:nvPr/>
        </p:nvSpPr>
        <p:spPr bwMode="auto">
          <a:xfrm>
            <a:off x="3125967" y="6016298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Missile</a:t>
            </a:r>
            <a:endParaRPr lang="en-US" altLang="nl-BE" sz="1800" dirty="0"/>
          </a:p>
        </p:txBody>
      </p:sp>
      <p:cxnSp>
        <p:nvCxnSpPr>
          <p:cNvPr id="104" name="Straight Connector 103"/>
          <p:cNvCxnSpPr/>
          <p:nvPr/>
        </p:nvCxnSpPr>
        <p:spPr>
          <a:xfrm flipV="1">
            <a:off x="5624645" y="5768438"/>
            <a:ext cx="921360" cy="5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 Box 61"/>
          <p:cNvSpPr txBox="1">
            <a:spLocks noChangeArrowheads="1"/>
          </p:cNvSpPr>
          <p:nvPr/>
        </p:nvSpPr>
        <p:spPr bwMode="auto">
          <a:xfrm>
            <a:off x="5285991" y="5955837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Supply</a:t>
            </a:r>
            <a:r>
              <a:rPr lang="hu-HU" altLang="nl-BE" sz="1800" dirty="0"/>
              <a:t> </a:t>
            </a:r>
          </a:p>
          <a:p>
            <a:pPr algn="ctr"/>
            <a:r>
              <a:rPr lang="hu-HU" altLang="nl-BE" sz="1800" dirty="0"/>
              <a:t>(</a:t>
            </a:r>
            <a:r>
              <a:rPr lang="hu-HU" altLang="nl-BE" sz="1800" dirty="0" err="1"/>
              <a:t>drawn</a:t>
            </a:r>
            <a:r>
              <a:rPr lang="hu-HU" altLang="nl-BE" sz="1800" dirty="0"/>
              <a:t> </a:t>
            </a:r>
            <a:r>
              <a:rPr lang="hu-HU" altLang="nl-BE" sz="1800" dirty="0" err="1"/>
              <a:t>at</a:t>
            </a:r>
            <a:r>
              <a:rPr lang="hu-HU" altLang="nl-BE" sz="1800" dirty="0"/>
              <a:t> </a:t>
            </a:r>
            <a:r>
              <a:rPr lang="hu-HU" altLang="nl-BE" sz="1800" dirty="0" err="1"/>
              <a:t>lower</a:t>
            </a:r>
            <a:r>
              <a:rPr lang="hu-HU" altLang="nl-BE" sz="1800" dirty="0"/>
              <a:t> </a:t>
            </a:r>
            <a:r>
              <a:rPr lang="hu-HU" altLang="nl-BE" sz="1800" dirty="0" err="1"/>
              <a:t>half</a:t>
            </a:r>
            <a:r>
              <a:rPr lang="hu-HU" altLang="nl-BE" sz="1800" dirty="0"/>
              <a:t>)</a:t>
            </a:r>
            <a:endParaRPr lang="en-US" altLang="nl-BE" sz="1800" dirty="0"/>
          </a:p>
        </p:txBody>
      </p:sp>
      <p:cxnSp>
        <p:nvCxnSpPr>
          <p:cNvPr id="108" name="Straight Connector 107"/>
          <p:cNvCxnSpPr/>
          <p:nvPr/>
        </p:nvCxnSpPr>
        <p:spPr>
          <a:xfrm flipH="1" flipV="1">
            <a:off x="8256024" y="5499025"/>
            <a:ext cx="1" cy="54000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 Box 61"/>
          <p:cNvSpPr txBox="1">
            <a:spLocks noChangeArrowheads="1"/>
          </p:cNvSpPr>
          <p:nvPr/>
        </p:nvSpPr>
        <p:spPr bwMode="auto">
          <a:xfrm>
            <a:off x="7446015" y="5958363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Motorized</a:t>
            </a:r>
            <a:endParaRPr lang="hu-HU" altLang="nl-BE" sz="1800" dirty="0"/>
          </a:p>
          <a:p>
            <a:pPr algn="ctr"/>
            <a:r>
              <a:rPr lang="hu-HU" altLang="nl-BE" sz="1800" dirty="0"/>
              <a:t>(</a:t>
            </a:r>
            <a:r>
              <a:rPr lang="hu-HU" altLang="nl-BE" sz="1800" dirty="0" err="1"/>
              <a:t>drawn</a:t>
            </a:r>
            <a:r>
              <a:rPr lang="hu-HU" altLang="nl-BE" sz="1800" dirty="0"/>
              <a:t> </a:t>
            </a:r>
            <a:r>
              <a:rPr lang="hu-HU" altLang="nl-BE" sz="1800" dirty="0" err="1"/>
              <a:t>at</a:t>
            </a:r>
            <a:r>
              <a:rPr lang="hu-HU" altLang="nl-BE" sz="1800" dirty="0"/>
              <a:t> </a:t>
            </a:r>
            <a:r>
              <a:rPr lang="hu-HU" altLang="nl-BE" sz="1800" dirty="0" err="1"/>
              <a:t>middle</a:t>
            </a:r>
            <a:r>
              <a:rPr lang="hu-HU" altLang="nl-BE" sz="1800" dirty="0"/>
              <a:t>)</a:t>
            </a:r>
            <a:endParaRPr lang="en-US" altLang="nl-BE" sz="1800" dirty="0"/>
          </a:p>
        </p:txBody>
      </p:sp>
      <p:sp>
        <p:nvSpPr>
          <p:cNvPr id="124" name="Rectangle 123"/>
          <p:cNvSpPr/>
          <p:nvPr/>
        </p:nvSpPr>
        <p:spPr>
          <a:xfrm>
            <a:off x="9966043" y="5769026"/>
            <a:ext cx="900010" cy="135220"/>
          </a:xfrm>
          <a:custGeom>
            <a:avLst/>
            <a:gdLst>
              <a:gd name="connsiteX0" fmla="*/ 0 w 810009"/>
              <a:gd name="connsiteY0" fmla="*/ 0 h 180002"/>
              <a:gd name="connsiteX1" fmla="*/ 810009 w 810009"/>
              <a:gd name="connsiteY1" fmla="*/ 0 h 180002"/>
              <a:gd name="connsiteX2" fmla="*/ 810009 w 810009"/>
              <a:gd name="connsiteY2" fmla="*/ 180002 h 180002"/>
              <a:gd name="connsiteX3" fmla="*/ 0 w 810009"/>
              <a:gd name="connsiteY3" fmla="*/ 180002 h 180002"/>
              <a:gd name="connsiteX4" fmla="*/ 0 w 810009"/>
              <a:gd name="connsiteY4" fmla="*/ 0 h 180002"/>
              <a:gd name="connsiteX0" fmla="*/ 0 w 810009"/>
              <a:gd name="connsiteY0" fmla="*/ 3482 h 183484"/>
              <a:gd name="connsiteX1" fmla="*/ 399487 w 810009"/>
              <a:gd name="connsiteY1" fmla="*/ 0 h 183484"/>
              <a:gd name="connsiteX2" fmla="*/ 810009 w 810009"/>
              <a:gd name="connsiteY2" fmla="*/ 3482 h 183484"/>
              <a:gd name="connsiteX3" fmla="*/ 810009 w 810009"/>
              <a:gd name="connsiteY3" fmla="*/ 183484 h 183484"/>
              <a:gd name="connsiteX4" fmla="*/ 0 w 810009"/>
              <a:gd name="connsiteY4" fmla="*/ 183484 h 183484"/>
              <a:gd name="connsiteX5" fmla="*/ 0 w 810009"/>
              <a:gd name="connsiteY5" fmla="*/ 3482 h 183484"/>
              <a:gd name="connsiteX0" fmla="*/ 0 w 810009"/>
              <a:gd name="connsiteY0" fmla="*/ 3482 h 183484"/>
              <a:gd name="connsiteX1" fmla="*/ 239943 w 810009"/>
              <a:gd name="connsiteY1" fmla="*/ 2381 h 183484"/>
              <a:gd name="connsiteX2" fmla="*/ 399487 w 810009"/>
              <a:gd name="connsiteY2" fmla="*/ 0 h 183484"/>
              <a:gd name="connsiteX3" fmla="*/ 810009 w 810009"/>
              <a:gd name="connsiteY3" fmla="*/ 3482 h 183484"/>
              <a:gd name="connsiteX4" fmla="*/ 810009 w 810009"/>
              <a:gd name="connsiteY4" fmla="*/ 183484 h 183484"/>
              <a:gd name="connsiteX5" fmla="*/ 0 w 810009"/>
              <a:gd name="connsiteY5" fmla="*/ 183484 h 183484"/>
              <a:gd name="connsiteX6" fmla="*/ 0 w 810009"/>
              <a:gd name="connsiteY6" fmla="*/ 3482 h 183484"/>
              <a:gd name="connsiteX0" fmla="*/ 0 w 810009"/>
              <a:gd name="connsiteY0" fmla="*/ 5863 h 185865"/>
              <a:gd name="connsiteX1" fmla="*/ 239943 w 810009"/>
              <a:gd name="connsiteY1" fmla="*/ 4762 h 185865"/>
              <a:gd name="connsiteX2" fmla="*/ 399487 w 810009"/>
              <a:gd name="connsiteY2" fmla="*/ 2381 h 185865"/>
              <a:gd name="connsiteX3" fmla="*/ 556650 w 810009"/>
              <a:gd name="connsiteY3" fmla="*/ 0 h 185865"/>
              <a:gd name="connsiteX4" fmla="*/ 810009 w 810009"/>
              <a:gd name="connsiteY4" fmla="*/ 5863 h 185865"/>
              <a:gd name="connsiteX5" fmla="*/ 810009 w 810009"/>
              <a:gd name="connsiteY5" fmla="*/ 185865 h 185865"/>
              <a:gd name="connsiteX6" fmla="*/ 0 w 810009"/>
              <a:gd name="connsiteY6" fmla="*/ 185865 h 185865"/>
              <a:gd name="connsiteX7" fmla="*/ 0 w 810009"/>
              <a:gd name="connsiteY7" fmla="*/ 5863 h 185865"/>
              <a:gd name="connsiteX0" fmla="*/ 0 w 901449"/>
              <a:gd name="connsiteY0" fmla="*/ 185865 h 277305"/>
              <a:gd name="connsiteX1" fmla="*/ 0 w 901449"/>
              <a:gd name="connsiteY1" fmla="*/ 5863 h 277305"/>
              <a:gd name="connsiteX2" fmla="*/ 239943 w 901449"/>
              <a:gd name="connsiteY2" fmla="*/ 4762 h 277305"/>
              <a:gd name="connsiteX3" fmla="*/ 399487 w 901449"/>
              <a:gd name="connsiteY3" fmla="*/ 2381 h 277305"/>
              <a:gd name="connsiteX4" fmla="*/ 556650 w 901449"/>
              <a:gd name="connsiteY4" fmla="*/ 0 h 277305"/>
              <a:gd name="connsiteX5" fmla="*/ 810009 w 901449"/>
              <a:gd name="connsiteY5" fmla="*/ 5863 h 277305"/>
              <a:gd name="connsiteX6" fmla="*/ 901449 w 901449"/>
              <a:gd name="connsiteY6" fmla="*/ 277305 h 277305"/>
              <a:gd name="connsiteX0" fmla="*/ 0 w 810009"/>
              <a:gd name="connsiteY0" fmla="*/ 185865 h 185865"/>
              <a:gd name="connsiteX1" fmla="*/ 0 w 810009"/>
              <a:gd name="connsiteY1" fmla="*/ 5863 h 185865"/>
              <a:gd name="connsiteX2" fmla="*/ 239943 w 810009"/>
              <a:gd name="connsiteY2" fmla="*/ 4762 h 185865"/>
              <a:gd name="connsiteX3" fmla="*/ 399487 w 810009"/>
              <a:gd name="connsiteY3" fmla="*/ 2381 h 185865"/>
              <a:gd name="connsiteX4" fmla="*/ 556650 w 810009"/>
              <a:gd name="connsiteY4" fmla="*/ 0 h 185865"/>
              <a:gd name="connsiteX5" fmla="*/ 810009 w 810009"/>
              <a:gd name="connsiteY5" fmla="*/ 5863 h 185865"/>
              <a:gd name="connsiteX0" fmla="*/ 0 w 810009"/>
              <a:gd name="connsiteY0" fmla="*/ 5863 h 5863"/>
              <a:gd name="connsiteX1" fmla="*/ 239943 w 810009"/>
              <a:gd name="connsiteY1" fmla="*/ 4762 h 5863"/>
              <a:gd name="connsiteX2" fmla="*/ 399487 w 810009"/>
              <a:gd name="connsiteY2" fmla="*/ 2381 h 5863"/>
              <a:gd name="connsiteX3" fmla="*/ 556650 w 810009"/>
              <a:gd name="connsiteY3" fmla="*/ 0 h 5863"/>
              <a:gd name="connsiteX4" fmla="*/ 810009 w 810009"/>
              <a:gd name="connsiteY4" fmla="*/ 5863 h 5863"/>
              <a:gd name="connsiteX0" fmla="*/ 0 w 10000"/>
              <a:gd name="connsiteY0" fmla="*/ 10000 h 227443"/>
              <a:gd name="connsiteX1" fmla="*/ 2962 w 10000"/>
              <a:gd name="connsiteY1" fmla="*/ 8122 h 227443"/>
              <a:gd name="connsiteX2" fmla="*/ 4961 w 10000"/>
              <a:gd name="connsiteY2" fmla="*/ 227443 h 227443"/>
              <a:gd name="connsiteX3" fmla="*/ 6872 w 10000"/>
              <a:gd name="connsiteY3" fmla="*/ 0 h 227443"/>
              <a:gd name="connsiteX4" fmla="*/ 10000 w 10000"/>
              <a:gd name="connsiteY4" fmla="*/ 10000 h 227443"/>
              <a:gd name="connsiteX0" fmla="*/ 0 w 9853"/>
              <a:gd name="connsiteY0" fmla="*/ 12185 h 229628"/>
              <a:gd name="connsiteX1" fmla="*/ 2962 w 9853"/>
              <a:gd name="connsiteY1" fmla="*/ 10307 h 229628"/>
              <a:gd name="connsiteX2" fmla="*/ 4961 w 9853"/>
              <a:gd name="connsiteY2" fmla="*/ 229628 h 229628"/>
              <a:gd name="connsiteX3" fmla="*/ 6872 w 9853"/>
              <a:gd name="connsiteY3" fmla="*/ 2185 h 229628"/>
              <a:gd name="connsiteX4" fmla="*/ 9853 w 9853"/>
              <a:gd name="connsiteY4" fmla="*/ 0 h 22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53" h="229628">
                <a:moveTo>
                  <a:pt x="0" y="12185"/>
                </a:moveTo>
                <a:lnTo>
                  <a:pt x="2962" y="10307"/>
                </a:lnTo>
                <a:cubicBezTo>
                  <a:pt x="3628" y="83414"/>
                  <a:pt x="4295" y="156521"/>
                  <a:pt x="4961" y="229628"/>
                </a:cubicBezTo>
                <a:lnTo>
                  <a:pt x="6872" y="2185"/>
                </a:lnTo>
                <a:lnTo>
                  <a:pt x="9853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 Box 61"/>
          <p:cNvSpPr txBox="1">
            <a:spLocks noChangeArrowheads="1"/>
          </p:cNvSpPr>
          <p:nvPr/>
        </p:nvSpPr>
        <p:spPr bwMode="auto">
          <a:xfrm>
            <a:off x="9606039" y="6039029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/>
              <a:t>Air Mobile</a:t>
            </a:r>
          </a:p>
          <a:p>
            <a:pPr algn="ctr"/>
            <a:r>
              <a:rPr lang="hu-HU" altLang="nl-BE" sz="1800" dirty="0"/>
              <a:t>(</a:t>
            </a:r>
            <a:r>
              <a:rPr lang="hu-HU" altLang="nl-BE" sz="1800" dirty="0" err="1"/>
              <a:t>drawn</a:t>
            </a:r>
            <a:r>
              <a:rPr lang="hu-HU" altLang="nl-BE" sz="1800" dirty="0"/>
              <a:t> </a:t>
            </a:r>
            <a:r>
              <a:rPr lang="hu-HU" altLang="nl-BE" sz="1800" dirty="0" err="1"/>
              <a:t>at</a:t>
            </a:r>
            <a:r>
              <a:rPr lang="hu-HU" altLang="nl-BE" sz="1800" dirty="0"/>
              <a:t> </a:t>
            </a:r>
            <a:r>
              <a:rPr lang="hu-HU" altLang="nl-BE" sz="1800" dirty="0" err="1"/>
              <a:t>lower</a:t>
            </a:r>
            <a:r>
              <a:rPr lang="hu-HU" altLang="nl-BE" sz="1800" dirty="0"/>
              <a:t> </a:t>
            </a:r>
            <a:r>
              <a:rPr lang="hu-HU" altLang="nl-BE" sz="1800" dirty="0" err="1"/>
              <a:t>half</a:t>
            </a:r>
            <a:r>
              <a:rPr lang="hu-HU" altLang="nl-BE" sz="1800" dirty="0"/>
              <a:t>)</a:t>
            </a:r>
            <a:endParaRPr lang="en-US" altLang="nl-BE" sz="1800" dirty="0"/>
          </a:p>
        </p:txBody>
      </p:sp>
      <p:cxnSp>
        <p:nvCxnSpPr>
          <p:cNvPr id="9" name="Rechte verbindingslijn 8"/>
          <p:cNvCxnSpPr/>
          <p:nvPr/>
        </p:nvCxnSpPr>
        <p:spPr>
          <a:xfrm flipH="1">
            <a:off x="1" y="3158997"/>
            <a:ext cx="121919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515938" y="2078985"/>
            <a:ext cx="1800020" cy="36000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3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Identities</a:t>
            </a:r>
            <a:endParaRPr lang="nl-BE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Tekstvak 57"/>
          <p:cNvSpPr txBox="1"/>
          <p:nvPr/>
        </p:nvSpPr>
        <p:spPr>
          <a:xfrm>
            <a:off x="515938" y="4239009"/>
            <a:ext cx="1800020" cy="36000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3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</a:t>
            </a:r>
            <a:endParaRPr lang="nl-BE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nl-BE" sz="3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Icons</a:t>
            </a:r>
            <a:endParaRPr lang="nl-BE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2" name="Rechte verbindingslijn 41"/>
          <p:cNvCxnSpPr/>
          <p:nvPr/>
        </p:nvCxnSpPr>
        <p:spPr>
          <a:xfrm flipV="1">
            <a:off x="2855964" y="1808983"/>
            <a:ext cx="1" cy="50490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25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oog 13"/>
          <p:cNvSpPr/>
          <p:nvPr/>
        </p:nvSpPr>
        <p:spPr>
          <a:xfrm>
            <a:off x="-5319737" y="-1866669"/>
            <a:ext cx="13305758" cy="13305758"/>
          </a:xfrm>
          <a:prstGeom prst="arc">
            <a:avLst>
              <a:gd name="adj1" fmla="val 20942005"/>
              <a:gd name="adj2" fmla="val 1604274"/>
            </a:avLst>
          </a:prstGeom>
          <a:solidFill>
            <a:schemeClr val="bg1">
              <a:lumMod val="9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2" name="Ovaal 31"/>
          <p:cNvSpPr/>
          <p:nvPr/>
        </p:nvSpPr>
        <p:spPr>
          <a:xfrm>
            <a:off x="4925987" y="4149008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DETECTION_AREAS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>
          <a:xfrm>
            <a:off x="833191" y="4504386"/>
            <a:ext cx="10515600" cy="1534643"/>
          </a:xfrm>
        </p:spPr>
        <p:txBody>
          <a:bodyPr>
            <a:normAutofit/>
          </a:bodyPr>
          <a:lstStyle/>
          <a:p>
            <a:pPr algn="r"/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UNITs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 err="1"/>
              <a:t>within</a:t>
            </a:r>
            <a:r>
              <a:rPr lang="nl-BE" dirty="0"/>
              <a:t> range, </a:t>
            </a:r>
            <a:br>
              <a:rPr lang="nl-BE" dirty="0"/>
            </a:b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group</a:t>
            </a:r>
            <a:r>
              <a:rPr lang="nl-BE" dirty="0"/>
              <a:t> these units </a:t>
            </a:r>
            <a:br>
              <a:rPr lang="nl-BE" dirty="0"/>
            </a:br>
            <a:r>
              <a:rPr lang="nl-BE" dirty="0" err="1"/>
              <a:t>into</a:t>
            </a:r>
            <a:r>
              <a:rPr lang="nl-BE" dirty="0"/>
              <a:t> multiple </a:t>
            </a:r>
            <a:r>
              <a:rPr lang="nl-BE" dirty="0" err="1"/>
              <a:t>SETs</a:t>
            </a:r>
            <a:br>
              <a:rPr lang="nl-BE" dirty="0"/>
            </a:br>
            <a:r>
              <a:rPr lang="nl-BE" dirty="0"/>
              <a:t>of units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area range.</a:t>
            </a:r>
          </a:p>
        </p:txBody>
      </p:sp>
      <p:cxnSp>
        <p:nvCxnSpPr>
          <p:cNvPr id="5" name="Rechte verbindingslijn met pijl 4"/>
          <p:cNvCxnSpPr>
            <a:stCxn id="55" idx="3"/>
          </p:cNvCxnSpPr>
          <p:nvPr/>
        </p:nvCxnSpPr>
        <p:spPr>
          <a:xfrm>
            <a:off x="1808155" y="4850181"/>
            <a:ext cx="3477836" cy="145885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>
            <a:stCxn id="55" idx="3"/>
            <a:endCxn id="51" idx="1"/>
          </p:cNvCxnSpPr>
          <p:nvPr/>
        </p:nvCxnSpPr>
        <p:spPr>
          <a:xfrm>
            <a:off x="1808155" y="4850181"/>
            <a:ext cx="4192710" cy="591277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stCxn id="55" idx="3"/>
          </p:cNvCxnSpPr>
          <p:nvPr/>
        </p:nvCxnSpPr>
        <p:spPr>
          <a:xfrm flipV="1">
            <a:off x="1808155" y="4779015"/>
            <a:ext cx="3927841" cy="71166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/>
          <p:cNvSpPr txBox="1"/>
          <p:nvPr/>
        </p:nvSpPr>
        <p:spPr>
          <a:xfrm>
            <a:off x="1775951" y="4328341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RECON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75992" y="6001514"/>
            <a:ext cx="540006" cy="577521"/>
            <a:chOff x="3189020" y="5990595"/>
            <a:chExt cx="540006" cy="577521"/>
          </a:xfrm>
        </p:grpSpPr>
        <p:sp>
          <p:nvSpPr>
            <p:cNvPr id="44" name="Rectangle 43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48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49" name="Straight Connector 48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4" name="Tekstvak 33"/>
          <p:cNvSpPr txBox="1"/>
          <p:nvPr/>
        </p:nvSpPr>
        <p:spPr>
          <a:xfrm>
            <a:off x="5721606" y="6456962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6000865" y="5236143"/>
            <a:ext cx="545140" cy="622884"/>
            <a:chOff x="10596050" y="3609156"/>
            <a:chExt cx="630007" cy="719854"/>
          </a:xfrm>
        </p:grpSpPr>
        <p:sp>
          <p:nvSpPr>
            <p:cNvPr id="51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lowchart: Collate 51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5" name="Tekstvak 34"/>
          <p:cNvSpPr txBox="1"/>
          <p:nvPr/>
        </p:nvSpPr>
        <p:spPr>
          <a:xfrm>
            <a:off x="6366003" y="5049018"/>
            <a:ext cx="37439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908145" y="4580255"/>
            <a:ext cx="900010" cy="539852"/>
            <a:chOff x="875941" y="4540516"/>
            <a:chExt cx="900010" cy="539852"/>
          </a:xfrm>
        </p:grpSpPr>
        <p:sp>
          <p:nvSpPr>
            <p:cNvPr id="55" name="Rectangle 5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825997" y="4509012"/>
            <a:ext cx="540006" cy="540006"/>
            <a:chOff x="5645995" y="1988984"/>
            <a:chExt cx="540006" cy="540006"/>
          </a:xfrm>
        </p:grpSpPr>
        <p:sp>
          <p:nvSpPr>
            <p:cNvPr id="62" name="Rectangle 61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7" name="Straight Connector 66"/>
            <p:cNvCxnSpPr>
              <a:stCxn id="62" idx="1"/>
              <a:endCxn id="62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62" idx="0"/>
              <a:endCxn id="62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kstvak 32"/>
          <p:cNvSpPr txBox="1"/>
          <p:nvPr/>
        </p:nvSpPr>
        <p:spPr>
          <a:xfrm>
            <a:off x="6186001" y="423900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769726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245935" y="1898983"/>
            <a:ext cx="4770053" cy="4500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DETECTION of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objects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within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battle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zone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19"/>
          <p:cNvSpPr txBox="1"/>
          <p:nvPr/>
        </p:nvSpPr>
        <p:spPr>
          <a:xfrm>
            <a:off x="6276002" y="2528990"/>
            <a:ext cx="5400060" cy="3960044"/>
          </a:xfrm>
          <a:prstGeom prst="roundRect">
            <a:avLst>
              <a:gd name="adj" fmla="val 368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DETECTION_BASE </a:t>
            </a:r>
            <a:r>
              <a:rPr lang="nl-BE" sz="1600" b="1" dirty="0" err="1">
                <a:solidFill>
                  <a:schemeClr val="bg1"/>
                </a:solidFill>
              </a:rPr>
              <a:t>implements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base logic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methods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objects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within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battle</a:t>
            </a:r>
            <a:r>
              <a:rPr lang="nl-BE" sz="1600" b="1" dirty="0">
                <a:solidFill>
                  <a:schemeClr val="bg1"/>
                </a:solidFill>
              </a:rPr>
              <a:t> zone, </a:t>
            </a:r>
            <a:r>
              <a:rPr lang="nl-BE" sz="1600" b="1" dirty="0" err="1">
                <a:solidFill>
                  <a:schemeClr val="bg1"/>
                </a:solidFill>
              </a:rPr>
              <a:t>using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defined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method</a:t>
            </a:r>
            <a:r>
              <a:rPr lang="nl-BE" sz="1600" b="1" dirty="0">
                <a:solidFill>
                  <a:schemeClr val="bg1"/>
                </a:solidFill>
              </a:rPr>
              <a:t>(s) </a:t>
            </a:r>
            <a:r>
              <a:rPr lang="nl-BE" sz="1600" b="1" dirty="0" err="1">
                <a:solidFill>
                  <a:schemeClr val="bg1"/>
                </a:solidFill>
              </a:rPr>
              <a:t>within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optional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range.</a:t>
            </a:r>
          </a:p>
          <a:p>
            <a:endParaRPr lang="nl-BE" sz="1600" b="1" dirty="0">
              <a:solidFill>
                <a:schemeClr val="bg1"/>
              </a:solidFill>
            </a:endParaRPr>
          </a:p>
          <a:p>
            <a:r>
              <a:rPr lang="nl-BE" sz="1600" b="1" dirty="0">
                <a:solidFill>
                  <a:schemeClr val="bg1"/>
                </a:solidFill>
              </a:rPr>
              <a:t>The GROUP(s) </a:t>
            </a:r>
            <a:r>
              <a:rPr lang="nl-BE" sz="1600" b="1" dirty="0" err="1">
                <a:solidFill>
                  <a:schemeClr val="bg1"/>
                </a:solidFill>
              </a:rPr>
              <a:t>provided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DETECTION_BASE </a:t>
            </a:r>
            <a:r>
              <a:rPr lang="nl-BE" sz="1600" b="1" dirty="0" err="1">
                <a:solidFill>
                  <a:schemeClr val="bg1"/>
                </a:solidFill>
              </a:rPr>
              <a:t>will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detecting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objects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endParaRPr lang="nl-BE" sz="1600" b="1" dirty="0">
              <a:solidFill>
                <a:schemeClr val="bg1"/>
              </a:solidFill>
            </a:endParaRPr>
          </a:p>
          <a:p>
            <a:r>
              <a:rPr lang="nl-BE" sz="1600" b="1" dirty="0">
                <a:solidFill>
                  <a:schemeClr val="bg1"/>
                </a:solidFill>
              </a:rPr>
              <a:t>DETECTION_BASE </a:t>
            </a:r>
            <a:r>
              <a:rPr lang="nl-BE" sz="1600" b="1" dirty="0" err="1">
                <a:solidFill>
                  <a:schemeClr val="bg1"/>
                </a:solidFill>
              </a:rPr>
              <a:t>provides</a:t>
            </a:r>
            <a:r>
              <a:rPr lang="nl-BE" sz="1600" b="1" dirty="0">
                <a:solidFill>
                  <a:schemeClr val="bg1"/>
                </a:solidFill>
              </a:rPr>
              <a:t> a </a:t>
            </a:r>
            <a:r>
              <a:rPr lang="nl-BE" sz="1600" b="1" dirty="0" err="1">
                <a:solidFill>
                  <a:schemeClr val="bg1"/>
                </a:solidFill>
              </a:rPr>
              <a:t>polymorphic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method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build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</a:t>
            </a:r>
            <a:r>
              <a:rPr lang="nl-BE" sz="1600" b="1" dirty="0">
                <a:solidFill>
                  <a:schemeClr val="bg1"/>
                </a:solidFill>
              </a:rPr>
              <a:t> array of SET_BASE, </a:t>
            </a:r>
            <a:r>
              <a:rPr lang="nl-BE" sz="1600" b="1" dirty="0" err="1">
                <a:solidFill>
                  <a:schemeClr val="bg1"/>
                </a:solidFill>
              </a:rPr>
              <a:t>containing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objects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endParaRPr lang="nl-BE" sz="1600" b="1" dirty="0">
              <a:solidFill>
                <a:schemeClr val="bg1"/>
              </a:solidFill>
            </a:endParaRPr>
          </a:p>
          <a:p>
            <a:r>
              <a:rPr lang="nl-BE" sz="1600" b="1" dirty="0" err="1">
                <a:solidFill>
                  <a:schemeClr val="bg1"/>
                </a:solidFill>
              </a:rPr>
              <a:t>Derived</a:t>
            </a:r>
            <a:r>
              <a:rPr lang="nl-BE" sz="1600" b="1" dirty="0">
                <a:solidFill>
                  <a:schemeClr val="bg1"/>
                </a:solidFill>
              </a:rPr>
              <a:t> class DETECTION_AREAS </a:t>
            </a:r>
            <a:r>
              <a:rPr lang="nl-BE" sz="1600" b="1" dirty="0" err="1">
                <a:solidFill>
                  <a:schemeClr val="bg1"/>
                </a:solidFill>
              </a:rPr>
              <a:t>builds</a:t>
            </a:r>
            <a:r>
              <a:rPr lang="nl-BE" sz="1600" b="1" dirty="0">
                <a:solidFill>
                  <a:schemeClr val="bg1"/>
                </a:solidFill>
              </a:rPr>
              <a:t> a </a:t>
            </a:r>
            <a:r>
              <a:rPr lang="nl-BE" sz="1600" b="1" dirty="0" err="1">
                <a:solidFill>
                  <a:schemeClr val="bg1"/>
                </a:solidFill>
              </a:rPr>
              <a:t>table</a:t>
            </a:r>
            <a:r>
              <a:rPr lang="nl-BE" sz="1600" b="1" dirty="0">
                <a:solidFill>
                  <a:schemeClr val="bg1"/>
                </a:solidFill>
              </a:rPr>
              <a:t> of </a:t>
            </a:r>
            <a:r>
              <a:rPr lang="nl-BE" sz="1600" b="1" dirty="0" err="1">
                <a:solidFill>
                  <a:schemeClr val="bg1"/>
                </a:solidFill>
              </a:rPr>
              <a:t>SET_UNITs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 err="1">
                <a:solidFill>
                  <a:schemeClr val="bg1"/>
                </a:solidFill>
              </a:rPr>
              <a:t>grouped</a:t>
            </a:r>
            <a:r>
              <a:rPr lang="nl-BE" sz="1600" b="1" dirty="0">
                <a:solidFill>
                  <a:schemeClr val="bg1"/>
                </a:solidFill>
              </a:rPr>
              <a:t> in AREAS of (multiple)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objects</a:t>
            </a:r>
            <a:r>
              <a:rPr lang="nl-BE" sz="1600" b="1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the</a:t>
            </a:r>
            <a:r>
              <a:rPr lang="nl-BE" dirty="0"/>
              <a:t> DETECTION </a:t>
            </a:r>
            <a:r>
              <a:rPr lang="nl-BE" dirty="0" err="1"/>
              <a:t>classES</a:t>
            </a:r>
            <a:br>
              <a:rPr lang="nl-BE" dirty="0"/>
            </a:br>
            <a:r>
              <a:rPr lang="nl-BE" dirty="0" err="1"/>
              <a:t>main</a:t>
            </a:r>
            <a:r>
              <a:rPr lang="nl-BE" dirty="0"/>
              <a:t> </a:t>
            </a:r>
            <a:r>
              <a:rPr lang="nl-BE" dirty="0" err="1"/>
              <a:t>purpose</a:t>
            </a:r>
            <a:endParaRPr lang="nl-BE" dirty="0"/>
          </a:p>
        </p:txBody>
      </p:sp>
      <p:sp>
        <p:nvSpPr>
          <p:cNvPr id="46" name="Afgeronde rechthoek 18"/>
          <p:cNvSpPr/>
          <p:nvPr/>
        </p:nvSpPr>
        <p:spPr>
          <a:xfrm>
            <a:off x="965943" y="387900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7" name="Straight Connector 2"/>
          <p:cNvCxnSpPr>
            <a:endCxn id="48" idx="2"/>
          </p:cNvCxnSpPr>
          <p:nvPr/>
        </p:nvCxnSpPr>
        <p:spPr>
          <a:xfrm flipV="1">
            <a:off x="1910954" y="3429000"/>
            <a:ext cx="0" cy="450005"/>
          </a:xfrm>
          <a:prstGeom prst="line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fgeronde rechthoek 18"/>
          <p:cNvSpPr/>
          <p:nvPr/>
        </p:nvSpPr>
        <p:spPr>
          <a:xfrm>
            <a:off x="965943" y="279899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3" name="Rechte verbindingslijn 52"/>
          <p:cNvCxnSpPr/>
          <p:nvPr/>
        </p:nvCxnSpPr>
        <p:spPr>
          <a:xfrm flipV="1">
            <a:off x="1685951" y="4869016"/>
            <a:ext cx="0" cy="18000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7"/>
          <p:cNvSpPr/>
          <p:nvPr/>
        </p:nvSpPr>
        <p:spPr>
          <a:xfrm>
            <a:off x="1595950" y="4689014"/>
            <a:ext cx="180002" cy="1800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Rechte verbindingslijn 56"/>
          <p:cNvCxnSpPr>
            <a:stCxn id="46" idx="2"/>
            <a:endCxn id="54" idx="0"/>
          </p:cNvCxnSpPr>
          <p:nvPr/>
        </p:nvCxnSpPr>
        <p:spPr>
          <a:xfrm flipH="1">
            <a:off x="1685951" y="4509012"/>
            <a:ext cx="225003" cy="18000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fgeronde rechthoek 18"/>
          <p:cNvSpPr/>
          <p:nvPr/>
        </p:nvSpPr>
        <p:spPr>
          <a:xfrm>
            <a:off x="695940" y="5049018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3" name="Afgeronde rechthoek 18"/>
          <p:cNvSpPr/>
          <p:nvPr/>
        </p:nvSpPr>
        <p:spPr>
          <a:xfrm>
            <a:off x="785941" y="5139019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4" name="Afgeronde rechthoek 18"/>
          <p:cNvSpPr/>
          <p:nvPr/>
        </p:nvSpPr>
        <p:spPr>
          <a:xfrm>
            <a:off x="875942" y="5229020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SET_GROUP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6" name="Afgeronde rechthoek 18"/>
          <p:cNvSpPr/>
          <p:nvPr/>
        </p:nvSpPr>
        <p:spPr>
          <a:xfrm>
            <a:off x="3395970" y="387900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_AREAS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5" name="Rechte verbindingslijn met pijl 14"/>
          <p:cNvCxnSpPr>
            <a:stCxn id="36" idx="1"/>
            <a:endCxn id="46" idx="3"/>
          </p:cNvCxnSpPr>
          <p:nvPr/>
        </p:nvCxnSpPr>
        <p:spPr>
          <a:xfrm flipH="1">
            <a:off x="2855964" y="4194009"/>
            <a:ext cx="540006" cy="0"/>
          </a:xfrm>
          <a:prstGeom prst="straightConnector1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fgeronde rechthoek 18"/>
          <p:cNvSpPr/>
          <p:nvPr/>
        </p:nvSpPr>
        <p:spPr>
          <a:xfrm>
            <a:off x="3395970" y="468947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…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9" name="Gebogen verbindingslijn 18"/>
          <p:cNvCxnSpPr>
            <a:stCxn id="18" idx="1"/>
            <a:endCxn id="46" idx="3"/>
          </p:cNvCxnSpPr>
          <p:nvPr/>
        </p:nvCxnSpPr>
        <p:spPr>
          <a:xfrm rot="10800000">
            <a:off x="2855964" y="4194009"/>
            <a:ext cx="540006" cy="810470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333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Boog 50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/>
          <p:cNvSpPr/>
          <p:nvPr/>
        </p:nvSpPr>
        <p:spPr>
          <a:xfrm>
            <a:off x="3575972" y="1988984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use</a:t>
            </a:r>
            <a:r>
              <a:rPr lang="nl-BE" dirty="0"/>
              <a:t> cases – start </a:t>
            </a:r>
            <a:r>
              <a:rPr lang="nl-BE" dirty="0" err="1"/>
              <a:t>situation</a:t>
            </a:r>
            <a:endParaRPr lang="nl-BE" dirty="0"/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57"/>
          <p:cNvGrpSpPr/>
          <p:nvPr/>
        </p:nvGrpSpPr>
        <p:grpSpPr>
          <a:xfrm>
            <a:off x="4655984" y="3109221"/>
            <a:ext cx="540006" cy="543492"/>
            <a:chOff x="3189020" y="5990595"/>
            <a:chExt cx="540006" cy="577521"/>
          </a:xfrm>
        </p:grpSpPr>
        <p:sp>
          <p:nvSpPr>
            <p:cNvPr id="11" name="Rectangle 58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6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1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" name="Straight Connector 63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87"/>
          <p:cNvGrpSpPr/>
          <p:nvPr/>
        </p:nvGrpSpPr>
        <p:grpSpPr>
          <a:xfrm>
            <a:off x="5105989" y="2258373"/>
            <a:ext cx="540006" cy="540006"/>
            <a:chOff x="5645995" y="1988984"/>
            <a:chExt cx="540006" cy="540006"/>
          </a:xfrm>
        </p:grpSpPr>
        <p:sp>
          <p:nvSpPr>
            <p:cNvPr id="19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113"/>
            <p:cNvCxnSpPr>
              <a:stCxn id="19" idx="1"/>
              <a:endCxn id="19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14"/>
            <p:cNvCxnSpPr>
              <a:stCxn id="19" idx="0"/>
              <a:endCxn id="19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8076022" y="5409022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5" name="Tekstvak 34"/>
          <p:cNvSpPr txBox="1"/>
          <p:nvPr/>
        </p:nvSpPr>
        <p:spPr>
          <a:xfrm>
            <a:off x="4475982" y="2888994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6" name="Tekstvak 35"/>
          <p:cNvSpPr txBox="1"/>
          <p:nvPr/>
        </p:nvSpPr>
        <p:spPr>
          <a:xfrm>
            <a:off x="4925987" y="196621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7" name="Tekstvak 36"/>
          <p:cNvSpPr txBox="1"/>
          <p:nvPr/>
        </p:nvSpPr>
        <p:spPr>
          <a:xfrm>
            <a:off x="7986021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39" name="Rechte verbindingslijn met pijl 38"/>
          <p:cNvCxnSpPr>
            <a:stCxn id="4" idx="3"/>
            <a:endCxn id="19" idx="1"/>
          </p:cNvCxnSpPr>
          <p:nvPr/>
        </p:nvCxnSpPr>
        <p:spPr>
          <a:xfrm flipV="1">
            <a:off x="2675962" y="2719297"/>
            <a:ext cx="2509109" cy="97962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/>
          <p:cNvCxnSpPr>
            <a:stCxn id="4" idx="3"/>
            <a:endCxn id="11" idx="1"/>
          </p:cNvCxnSpPr>
          <p:nvPr/>
        </p:nvCxnSpPr>
        <p:spPr>
          <a:xfrm flipV="1">
            <a:off x="2675962" y="3589541"/>
            <a:ext cx="2059104" cy="10938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5400060" cy="191541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kstvak 51"/>
          <p:cNvSpPr txBox="1"/>
          <p:nvPr/>
        </p:nvSpPr>
        <p:spPr>
          <a:xfrm>
            <a:off x="5915998" y="2618991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54" name="TextBox 19"/>
          <p:cNvSpPr txBox="1"/>
          <p:nvPr/>
        </p:nvSpPr>
        <p:spPr>
          <a:xfrm>
            <a:off x="245935" y="4509012"/>
            <a:ext cx="3510039" cy="2160024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bg1"/>
                </a:solidFill>
              </a:rPr>
              <a:t>The </a:t>
            </a:r>
            <a:r>
              <a:rPr lang="nl-BE" sz="1600" b="1" dirty="0" err="1">
                <a:solidFill>
                  <a:schemeClr val="bg1"/>
                </a:solidFill>
              </a:rPr>
              <a:t>reconnaissance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detects</a:t>
            </a:r>
            <a:r>
              <a:rPr lang="nl-BE" sz="1600" b="1" dirty="0">
                <a:solidFill>
                  <a:schemeClr val="bg1"/>
                </a:solidFill>
              </a:rPr>
              <a:t>:</a:t>
            </a:r>
          </a:p>
          <a:p>
            <a:r>
              <a:rPr lang="nl-BE" sz="1600" dirty="0">
                <a:solidFill>
                  <a:schemeClr val="bg1"/>
                </a:solidFill>
              </a:rPr>
              <a:t>A </a:t>
            </a:r>
            <a:r>
              <a:rPr lang="nl-BE" sz="1600" dirty="0" err="1">
                <a:solidFill>
                  <a:schemeClr val="bg1"/>
                </a:solidFill>
              </a:rPr>
              <a:t>defining</a:t>
            </a:r>
            <a:r>
              <a:rPr lang="nl-BE" sz="1600" dirty="0">
                <a:solidFill>
                  <a:schemeClr val="bg1"/>
                </a:solidFill>
              </a:rPr>
              <a:t> AREA 1 </a:t>
            </a:r>
            <a:r>
              <a:rPr lang="nl-BE" sz="1600" dirty="0" err="1">
                <a:solidFill>
                  <a:schemeClr val="bg1"/>
                </a:solidFill>
              </a:rPr>
              <a:t>with</a:t>
            </a:r>
            <a:r>
              <a:rPr lang="nl-BE" sz="1600" dirty="0">
                <a:solidFill>
                  <a:schemeClr val="bg1"/>
                </a:solidFill>
              </a:rPr>
              <a:t> range.</a:t>
            </a:r>
          </a:p>
          <a:p>
            <a:r>
              <a:rPr lang="nl-BE" sz="1600" dirty="0">
                <a:solidFill>
                  <a:schemeClr val="bg1"/>
                </a:solidFill>
              </a:rPr>
              <a:t>B </a:t>
            </a:r>
            <a:r>
              <a:rPr lang="nl-BE" sz="1600" dirty="0" err="1">
                <a:solidFill>
                  <a:schemeClr val="bg1"/>
                </a:solidFill>
              </a:rPr>
              <a:t>added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AREA 2.</a:t>
            </a:r>
          </a:p>
          <a:p>
            <a:r>
              <a:rPr lang="nl-BE" sz="1600" dirty="0">
                <a:solidFill>
                  <a:schemeClr val="bg1"/>
                </a:solidFill>
              </a:rPr>
              <a:t>D </a:t>
            </a:r>
            <a:r>
              <a:rPr lang="nl-BE" sz="1600" dirty="0" err="1">
                <a:solidFill>
                  <a:schemeClr val="bg1"/>
                </a:solidFill>
              </a:rPr>
              <a:t>defining</a:t>
            </a:r>
            <a:r>
              <a:rPr lang="nl-BE" sz="1600" dirty="0">
                <a:solidFill>
                  <a:schemeClr val="bg1"/>
                </a:solidFill>
              </a:rPr>
              <a:t> AREA 2 </a:t>
            </a:r>
            <a:r>
              <a:rPr lang="nl-BE" sz="1600" dirty="0" err="1">
                <a:solidFill>
                  <a:schemeClr val="bg1"/>
                </a:solidFill>
              </a:rPr>
              <a:t>with</a:t>
            </a:r>
            <a:r>
              <a:rPr lang="nl-BE" sz="1600" dirty="0">
                <a:solidFill>
                  <a:schemeClr val="bg1"/>
                </a:solidFill>
              </a:rPr>
              <a:t> range.</a:t>
            </a:r>
          </a:p>
          <a:p>
            <a:r>
              <a:rPr lang="nl-BE" sz="1600" dirty="0">
                <a:solidFill>
                  <a:schemeClr val="bg1"/>
                </a:solidFill>
              </a:rPr>
              <a:t>C </a:t>
            </a:r>
            <a:r>
              <a:rPr lang="nl-BE" sz="1600" dirty="0" err="1">
                <a:solidFill>
                  <a:schemeClr val="bg1"/>
                </a:solidFill>
              </a:rPr>
              <a:t>added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AREA 2.</a:t>
            </a:r>
          </a:p>
          <a:p>
            <a:endParaRPr lang="nl-BE" sz="1600" b="1" dirty="0">
              <a:solidFill>
                <a:schemeClr val="bg1"/>
              </a:solidFill>
            </a:endParaRPr>
          </a:p>
        </p:txBody>
      </p:sp>
      <p:sp>
        <p:nvSpPr>
          <p:cNvPr id="55" name="Tekstvak 54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</p:spTree>
    <p:extLst>
      <p:ext uri="{BB962C8B-B14F-4D97-AF65-F5344CB8AC3E}">
        <p14:creationId xmlns:p14="http://schemas.microsoft.com/office/powerpoint/2010/main" val="2127834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og 54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/>
          <p:cNvSpPr/>
          <p:nvPr/>
        </p:nvSpPr>
        <p:spPr>
          <a:xfrm>
            <a:off x="3575972" y="1988984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5400060" cy="191541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1 : unit moves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remains</a:t>
            </a:r>
            <a:r>
              <a:rPr lang="nl-BE" dirty="0"/>
              <a:t> in set</a:t>
            </a:r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87"/>
          <p:cNvGrpSpPr/>
          <p:nvPr/>
        </p:nvGrpSpPr>
        <p:grpSpPr>
          <a:xfrm>
            <a:off x="3755974" y="2798993"/>
            <a:ext cx="540006" cy="540006"/>
            <a:chOff x="5645995" y="1988984"/>
            <a:chExt cx="540006" cy="540006"/>
          </a:xfrm>
        </p:grpSpPr>
        <p:sp>
          <p:nvSpPr>
            <p:cNvPr id="19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113"/>
            <p:cNvCxnSpPr>
              <a:stCxn id="19" idx="1"/>
              <a:endCxn id="19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14"/>
            <p:cNvCxnSpPr>
              <a:stCxn id="19" idx="0"/>
              <a:endCxn id="19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8076022" y="5409022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7986021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39" name="Rechte verbindingslijn met pijl 38"/>
          <p:cNvCxnSpPr>
            <a:stCxn id="4" idx="3"/>
            <a:endCxn id="19" idx="1"/>
          </p:cNvCxnSpPr>
          <p:nvPr/>
        </p:nvCxnSpPr>
        <p:spPr>
          <a:xfrm flipV="1">
            <a:off x="2675962" y="3259917"/>
            <a:ext cx="1159094" cy="43900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/>
          <p:cNvCxnSpPr>
            <a:stCxn id="4" idx="3"/>
            <a:endCxn id="48" idx="1"/>
          </p:cNvCxnSpPr>
          <p:nvPr/>
        </p:nvCxnSpPr>
        <p:spPr>
          <a:xfrm flipV="1">
            <a:off x="2675962" y="3589541"/>
            <a:ext cx="2059104" cy="10938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19"/>
          <p:cNvSpPr txBox="1"/>
          <p:nvPr/>
        </p:nvSpPr>
        <p:spPr>
          <a:xfrm>
            <a:off x="245935" y="4509012"/>
            <a:ext cx="3150035" cy="2160024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bg1"/>
                </a:solidFill>
              </a:rPr>
              <a:t>The </a:t>
            </a:r>
            <a:r>
              <a:rPr lang="nl-BE" sz="1600" b="1" dirty="0" err="1">
                <a:solidFill>
                  <a:schemeClr val="bg1"/>
                </a:solidFill>
              </a:rPr>
              <a:t>reconnaissance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detects</a:t>
            </a:r>
            <a:r>
              <a:rPr lang="nl-BE" sz="1600" b="1" dirty="0">
                <a:solidFill>
                  <a:schemeClr val="bg1"/>
                </a:solidFill>
              </a:rPr>
              <a:t>:</a:t>
            </a:r>
          </a:p>
          <a:p>
            <a:r>
              <a:rPr lang="nl-BE" sz="1600" dirty="0">
                <a:solidFill>
                  <a:schemeClr val="bg1"/>
                </a:solidFill>
              </a:rPr>
              <a:t>B moves in AREA 1.</a:t>
            </a:r>
          </a:p>
          <a:p>
            <a:pPr marL="0" indent="0">
              <a:buNone/>
            </a:pPr>
            <a:endParaRPr lang="nl-BE" sz="1600" b="1" dirty="0">
              <a:solidFill>
                <a:schemeClr val="bg1"/>
              </a:solidFill>
            </a:endParaRPr>
          </a:p>
          <a:p>
            <a:endParaRPr lang="nl-BE" sz="1600" b="1" dirty="0">
              <a:solidFill>
                <a:schemeClr val="bg1"/>
              </a:solidFill>
            </a:endParaRPr>
          </a:p>
        </p:txBody>
      </p:sp>
      <p:sp>
        <p:nvSpPr>
          <p:cNvPr id="36" name="Tekstvak 35"/>
          <p:cNvSpPr txBox="1"/>
          <p:nvPr/>
        </p:nvSpPr>
        <p:spPr>
          <a:xfrm>
            <a:off x="3561019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47" name="Group 57"/>
          <p:cNvGrpSpPr/>
          <p:nvPr/>
        </p:nvGrpSpPr>
        <p:grpSpPr>
          <a:xfrm>
            <a:off x="4655984" y="3109221"/>
            <a:ext cx="540006" cy="543492"/>
            <a:chOff x="3189020" y="5990595"/>
            <a:chExt cx="540006" cy="577521"/>
          </a:xfrm>
        </p:grpSpPr>
        <p:sp>
          <p:nvSpPr>
            <p:cNvPr id="48" name="Rectangle 58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6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53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4" name="Straight Connector 63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Tekstvak 55"/>
          <p:cNvSpPr txBox="1"/>
          <p:nvPr/>
        </p:nvSpPr>
        <p:spPr>
          <a:xfrm>
            <a:off x="5915998" y="2618991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35" name="Tekstvak 34"/>
          <p:cNvSpPr txBox="1"/>
          <p:nvPr/>
        </p:nvSpPr>
        <p:spPr>
          <a:xfrm>
            <a:off x="4475982" y="2888994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9" name="Tekstvak 58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</p:spTree>
    <p:extLst>
      <p:ext uri="{BB962C8B-B14F-4D97-AF65-F5344CB8AC3E}">
        <p14:creationId xmlns:p14="http://schemas.microsoft.com/office/powerpoint/2010/main" val="1080973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oog 53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/>
          <p:cNvSpPr/>
          <p:nvPr/>
        </p:nvSpPr>
        <p:spPr>
          <a:xfrm>
            <a:off x="3575972" y="1988984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5400060" cy="191541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2 : new </a:t>
            </a:r>
            <a:r>
              <a:rPr lang="nl-BE" dirty="0" err="1"/>
              <a:t>detected</a:t>
            </a:r>
            <a:r>
              <a:rPr lang="nl-BE" dirty="0"/>
              <a:t> unit </a:t>
            </a:r>
            <a:r>
              <a:rPr lang="nl-BE" dirty="0" err="1"/>
              <a:t>and</a:t>
            </a:r>
            <a:r>
              <a:rPr lang="nl-BE" dirty="0"/>
              <a:t> part of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existing</a:t>
            </a:r>
            <a:r>
              <a:rPr lang="nl-BE" dirty="0"/>
              <a:t> set</a:t>
            </a:r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8076022" y="5409022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7986021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42" name="Rechte verbindingslijn met pijl 41"/>
          <p:cNvCxnSpPr>
            <a:stCxn id="4" idx="3"/>
            <a:endCxn id="75" idx="1"/>
          </p:cNvCxnSpPr>
          <p:nvPr/>
        </p:nvCxnSpPr>
        <p:spPr>
          <a:xfrm flipV="1">
            <a:off x="2675962" y="3589541"/>
            <a:ext cx="2059104" cy="10938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73"/>
          <p:cNvGrpSpPr/>
          <p:nvPr/>
        </p:nvGrpSpPr>
        <p:grpSpPr>
          <a:xfrm>
            <a:off x="4205979" y="4329010"/>
            <a:ext cx="540006" cy="540006"/>
            <a:chOff x="7557854" y="4068597"/>
            <a:chExt cx="540006" cy="540006"/>
          </a:xfrm>
        </p:grpSpPr>
        <p:sp>
          <p:nvSpPr>
            <p:cNvPr id="48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Connector 79"/>
            <p:cNvCxnSpPr>
              <a:stCxn id="48" idx="0"/>
              <a:endCxn id="48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Rechte verbindingslijn met pijl 51"/>
          <p:cNvCxnSpPr>
            <a:stCxn id="4" idx="3"/>
            <a:endCxn id="48" idx="0"/>
          </p:cNvCxnSpPr>
          <p:nvPr/>
        </p:nvCxnSpPr>
        <p:spPr>
          <a:xfrm>
            <a:off x="2675962" y="3698926"/>
            <a:ext cx="1609099" cy="709166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vak 52"/>
          <p:cNvSpPr txBox="1"/>
          <p:nvPr/>
        </p:nvSpPr>
        <p:spPr>
          <a:xfrm>
            <a:off x="4115978" y="477901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grpSp>
        <p:nvGrpSpPr>
          <p:cNvPr id="59" name="Group 87"/>
          <p:cNvGrpSpPr/>
          <p:nvPr/>
        </p:nvGrpSpPr>
        <p:grpSpPr>
          <a:xfrm>
            <a:off x="3755974" y="2798993"/>
            <a:ext cx="540006" cy="540006"/>
            <a:chOff x="5645995" y="1988984"/>
            <a:chExt cx="540006" cy="540006"/>
          </a:xfrm>
        </p:grpSpPr>
        <p:sp>
          <p:nvSpPr>
            <p:cNvPr id="60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113"/>
            <p:cNvCxnSpPr>
              <a:stCxn id="60" idx="1"/>
              <a:endCxn id="60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114"/>
            <p:cNvCxnSpPr>
              <a:stCxn id="60" idx="0"/>
              <a:endCxn id="60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Rechte verbindingslijn met pijl 66"/>
          <p:cNvCxnSpPr>
            <a:stCxn id="4" idx="3"/>
            <a:endCxn id="60" idx="1"/>
          </p:cNvCxnSpPr>
          <p:nvPr/>
        </p:nvCxnSpPr>
        <p:spPr>
          <a:xfrm flipV="1">
            <a:off x="2675962" y="3259917"/>
            <a:ext cx="1159094" cy="43900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kstvak 67"/>
          <p:cNvSpPr txBox="1"/>
          <p:nvPr/>
        </p:nvSpPr>
        <p:spPr>
          <a:xfrm>
            <a:off x="3561019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74" name="Group 57"/>
          <p:cNvGrpSpPr/>
          <p:nvPr/>
        </p:nvGrpSpPr>
        <p:grpSpPr>
          <a:xfrm>
            <a:off x="4655984" y="3109221"/>
            <a:ext cx="540006" cy="543492"/>
            <a:chOff x="3189020" y="5990595"/>
            <a:chExt cx="540006" cy="577521"/>
          </a:xfrm>
        </p:grpSpPr>
        <p:sp>
          <p:nvSpPr>
            <p:cNvPr id="75" name="Rectangle 58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6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79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0" name="Straight Connector 63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1" name="Tekstvak 80"/>
          <p:cNvSpPr txBox="1"/>
          <p:nvPr/>
        </p:nvSpPr>
        <p:spPr>
          <a:xfrm>
            <a:off x="4475982" y="2888994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5" name="TextBox 19"/>
          <p:cNvSpPr txBox="1"/>
          <p:nvPr/>
        </p:nvSpPr>
        <p:spPr>
          <a:xfrm>
            <a:off x="245935" y="4509012"/>
            <a:ext cx="3150035" cy="2160024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bg1"/>
                </a:solidFill>
              </a:rPr>
              <a:t>The </a:t>
            </a:r>
            <a:r>
              <a:rPr lang="nl-BE" sz="1600" b="1" dirty="0" err="1">
                <a:solidFill>
                  <a:schemeClr val="bg1"/>
                </a:solidFill>
              </a:rPr>
              <a:t>reconnaissance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detects</a:t>
            </a:r>
            <a:r>
              <a:rPr lang="nl-BE" sz="1600" b="1" dirty="0">
                <a:solidFill>
                  <a:schemeClr val="bg1"/>
                </a:solidFill>
              </a:rPr>
              <a:t>:</a:t>
            </a:r>
          </a:p>
          <a:p>
            <a:r>
              <a:rPr lang="nl-BE" sz="1600" dirty="0">
                <a:solidFill>
                  <a:schemeClr val="bg1"/>
                </a:solidFill>
              </a:rPr>
              <a:t>E is </a:t>
            </a:r>
            <a:r>
              <a:rPr lang="nl-BE" sz="1600" dirty="0" err="1">
                <a:solidFill>
                  <a:schemeClr val="bg1"/>
                </a:solidFill>
              </a:rPr>
              <a:t>newly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added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AREA 1.</a:t>
            </a:r>
          </a:p>
          <a:p>
            <a:pPr marL="0" indent="0">
              <a:buNone/>
            </a:pPr>
            <a:endParaRPr lang="nl-BE" sz="1600" b="1" dirty="0">
              <a:solidFill>
                <a:schemeClr val="bg1"/>
              </a:solidFill>
            </a:endParaRPr>
          </a:p>
          <a:p>
            <a:endParaRPr lang="nl-BE" sz="1600" b="1" dirty="0">
              <a:solidFill>
                <a:schemeClr val="bg1"/>
              </a:solidFill>
            </a:endParaRPr>
          </a:p>
        </p:txBody>
      </p:sp>
      <p:sp>
        <p:nvSpPr>
          <p:cNvPr id="56" name="Tekstvak 55"/>
          <p:cNvSpPr txBox="1"/>
          <p:nvPr/>
        </p:nvSpPr>
        <p:spPr>
          <a:xfrm>
            <a:off x="5915998" y="2618991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70" name="Tekstvak 69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</p:spTree>
    <p:extLst>
      <p:ext uri="{BB962C8B-B14F-4D97-AF65-F5344CB8AC3E}">
        <p14:creationId xmlns:p14="http://schemas.microsoft.com/office/powerpoint/2010/main" val="2166739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Aangepast 1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7800</TotalTime>
  <Words>1720</Words>
  <Application>Microsoft Office PowerPoint</Application>
  <PresentationFormat>Breedbeeld</PresentationFormat>
  <Paragraphs>442</Paragraphs>
  <Slides>36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36</vt:i4>
      </vt:variant>
    </vt:vector>
  </HeadingPairs>
  <TitlesOfParts>
    <vt:vector size="40" baseType="lpstr">
      <vt:lpstr>Arial</vt:lpstr>
      <vt:lpstr>Corbel</vt:lpstr>
      <vt:lpstr>Wingdings</vt:lpstr>
      <vt:lpstr>Gestreept</vt:lpstr>
      <vt:lpstr>moose for dcs world detection &amp; task dispatching</vt:lpstr>
      <vt:lpstr>DETECTION</vt:lpstr>
      <vt:lpstr>detection of units</vt:lpstr>
      <vt:lpstr>explanation of symbols used</vt:lpstr>
      <vt:lpstr>DETECTION_AREAS</vt:lpstr>
      <vt:lpstr>the DETECTION classES main purpose</vt:lpstr>
      <vt:lpstr>use cases – start situation</vt:lpstr>
      <vt:lpstr>event 1 : unit moves and remains in set</vt:lpstr>
      <vt:lpstr>event 2 : new detected unit and part of an existing set</vt:lpstr>
      <vt:lpstr>event 3 : unit becomes undetected and is removed from existing set</vt:lpstr>
      <vt:lpstr>event 4 : leader unit becomes undetected</vt:lpstr>
      <vt:lpstr>event 5 : new unit is detected outside of existing zone</vt:lpstr>
      <vt:lpstr>event 6 : unit is moving into other detected zone</vt:lpstr>
      <vt:lpstr>event 7 : leader unit is movIng into other detected zone</vt:lpstr>
      <vt:lpstr>DETECTION DISPATCHing</vt:lpstr>
      <vt:lpstr>the DETECTION DISPATCHER main purpose</vt:lpstr>
      <vt:lpstr>fac - detecting targets using the area detection method</vt:lpstr>
      <vt:lpstr>fac – report detected targets to hq</vt:lpstr>
      <vt:lpstr>hq – ASSIGN TASKS TO groups</vt:lpstr>
      <vt:lpstr>GROUPS – select tasks and attack</vt:lpstr>
      <vt:lpstr>INTERFACE DURING BATTLE</vt:lpstr>
      <vt:lpstr>battle scene overview</vt:lpstr>
      <vt:lpstr>battle scene overview</vt:lpstr>
      <vt:lpstr>battle scene overview</vt:lpstr>
      <vt:lpstr>battle scene overview</vt:lpstr>
      <vt:lpstr>groups will receive taskings from hq</vt:lpstr>
      <vt:lpstr>each area is assigned a threat level</vt:lpstr>
      <vt:lpstr>each area is reported coordinates</vt:lpstr>
      <vt:lpstr>A tasking menu is created at each detection report</vt:lpstr>
      <vt:lpstr>a selected task moves the group in assigned mode…</vt:lpstr>
      <vt:lpstr>coding</vt:lpstr>
      <vt:lpstr>How to code all this …</vt:lpstr>
      <vt:lpstr>WRAP up</vt:lpstr>
      <vt:lpstr>consult the online documentation</vt:lpstr>
      <vt:lpstr>Training missions</vt:lpstr>
      <vt:lpstr>HOPE YOU FOUND THIS INTERESTING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254</cp:revision>
  <dcterms:created xsi:type="dcterms:W3CDTF">2016-04-14T07:37:30Z</dcterms:created>
  <dcterms:modified xsi:type="dcterms:W3CDTF">2016-07-20T12:37:38Z</dcterms:modified>
</cp:coreProperties>
</file>